
<file path=[Content_Types].xml><?xml version="1.0" encoding="utf-8"?>
<Types xmlns="http://schemas.openxmlformats.org/package/2006/content-types">
  <Default Extension="jpeg" ContentType="image/jpe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Lst>
  <p:sldIdLst>
    <p:sldId id="275" r:id="rId7"/>
    <p:sldId id="276" r:id="rId8"/>
    <p:sldId id="259" r:id="rId9"/>
    <p:sldId id="278" r:id="rId10"/>
    <p:sldId id="277" r:id="rId11"/>
    <p:sldId id="265" r:id="rId12"/>
    <p:sldId id="270" r:id="rId13"/>
    <p:sldId id="279" r:id="rId14"/>
    <p:sldId id="280" r:id="rId15"/>
    <p:sldId id="2643" r:id="rId16"/>
    <p:sldId id="560" r:id="rId17"/>
    <p:sldId id="2642" r:id="rId18"/>
    <p:sldId id="475" r:id="rId19"/>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87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056307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043702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587671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70879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527697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748435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708231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28315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40442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572555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393141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062350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037004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164037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341859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062029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128664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81829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78341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589559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737705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999566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29F0F-3350-A4D9-21C3-9FBA4B5EAE8D}"/>
              </a:ext>
            </a:extLst>
          </p:cNvPr>
          <p:cNvSpPr>
            <a:spLocks noGrp="1"/>
          </p:cNvSpPr>
          <p:nvPr>
            <p:ph type="ctrTitle"/>
          </p:nvPr>
        </p:nvSpPr>
        <p:spPr>
          <a:xfrm>
            <a:off x="2286000" y="1683545"/>
            <a:ext cx="13716000" cy="3581400"/>
          </a:xfrm>
          <a:prstGeom prst="rect">
            <a:avLst/>
          </a:prstGeo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7DE5A37B-7A76-A8C1-7FC5-ADF4BE2E531D}"/>
              </a:ext>
            </a:extLst>
          </p:cNvPr>
          <p:cNvSpPr>
            <a:spLocks noGrp="1"/>
          </p:cNvSpPr>
          <p:nvPr>
            <p:ph type="subTitle" idx="1"/>
          </p:nvPr>
        </p:nvSpPr>
        <p:spPr>
          <a:xfrm>
            <a:off x="2286000" y="5403057"/>
            <a:ext cx="13716000" cy="2483643"/>
          </a:xfrm>
          <a:prstGeom prst="rect">
            <a:avLst/>
          </a:prstGeo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72210DC2-5536-08C2-29D1-9686EEE3ED81}"/>
              </a:ext>
            </a:extLst>
          </p:cNvPr>
          <p:cNvSpPr>
            <a:spLocks noGrp="1"/>
          </p:cNvSpPr>
          <p:nvPr>
            <p:ph type="dt" sz="half" idx="10"/>
          </p:nvPr>
        </p:nvSpPr>
        <p:spPr>
          <a:xfrm>
            <a:off x="1257300" y="9534526"/>
            <a:ext cx="4114800" cy="547688"/>
          </a:xfrm>
          <a:prstGeom prst="rect">
            <a:avLst/>
          </a:prstGeom>
        </p:spPr>
        <p:txBody>
          <a:bodyPr/>
          <a:lstStyle/>
          <a:p>
            <a:fld id="{D119E34F-6D4D-44FA-9068-21642AD9CE05}" type="datetimeFigureOut">
              <a:rPr lang="en-US" smtClean="0"/>
              <a:t>4/29/2026</a:t>
            </a:fld>
            <a:endParaRPr lang="en-US"/>
          </a:p>
        </p:txBody>
      </p:sp>
      <p:sp>
        <p:nvSpPr>
          <p:cNvPr id="5" name="Footer Placeholder 4">
            <a:extLst>
              <a:ext uri="{FF2B5EF4-FFF2-40B4-BE49-F238E27FC236}">
                <a16:creationId xmlns:a16="http://schemas.microsoft.com/office/drawing/2014/main" id="{A78025CE-7B72-02CA-C5D8-2F446319BE74}"/>
              </a:ext>
            </a:extLst>
          </p:cNvPr>
          <p:cNvSpPr>
            <a:spLocks noGrp="1"/>
          </p:cNvSpPr>
          <p:nvPr>
            <p:ph type="ftr" sz="quarter" idx="11"/>
          </p:nvPr>
        </p:nvSpPr>
        <p:spPr>
          <a:xfrm>
            <a:off x="6057900" y="9534526"/>
            <a:ext cx="6172200" cy="547688"/>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899819F-257C-BEE3-5575-A6E53B78A466}"/>
              </a:ext>
            </a:extLst>
          </p:cNvPr>
          <p:cNvSpPr>
            <a:spLocks noGrp="1"/>
          </p:cNvSpPr>
          <p:nvPr>
            <p:ph type="sldNum" sz="quarter" idx="12"/>
          </p:nvPr>
        </p:nvSpPr>
        <p:spPr>
          <a:xfrm>
            <a:off x="12915900" y="9534526"/>
            <a:ext cx="4114800" cy="547688"/>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5749952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17395-449C-AE2B-3C04-FE03097FA1C6}"/>
              </a:ext>
            </a:extLst>
          </p:cNvPr>
          <p:cNvSpPr>
            <a:spLocks noGrp="1"/>
          </p:cNvSpPr>
          <p:nvPr>
            <p:ph type="title"/>
          </p:nvPr>
        </p:nvSpPr>
        <p:spPr>
          <a:xfrm>
            <a:off x="1257300" y="547688"/>
            <a:ext cx="15773400" cy="198834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AA82B7F-F5AF-D015-52DF-D118B11A82AC}"/>
              </a:ext>
            </a:extLst>
          </p:cNvPr>
          <p:cNvSpPr>
            <a:spLocks noGrp="1"/>
          </p:cNvSpPr>
          <p:nvPr>
            <p:ph idx="1"/>
          </p:nvPr>
        </p:nvSpPr>
        <p:spPr>
          <a:xfrm>
            <a:off x="1257300" y="2738438"/>
            <a:ext cx="15773400" cy="652700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2FBA66-602B-E153-AD89-41408370A72D}"/>
              </a:ext>
            </a:extLst>
          </p:cNvPr>
          <p:cNvSpPr>
            <a:spLocks noGrp="1"/>
          </p:cNvSpPr>
          <p:nvPr>
            <p:ph type="dt" sz="half" idx="10"/>
          </p:nvPr>
        </p:nvSpPr>
        <p:spPr>
          <a:xfrm>
            <a:off x="1257300" y="9534526"/>
            <a:ext cx="4114800" cy="547688"/>
          </a:xfrm>
          <a:prstGeom prst="rect">
            <a:avLst/>
          </a:prstGeom>
        </p:spPr>
        <p:txBody>
          <a:bodyPr/>
          <a:lstStyle/>
          <a:p>
            <a:fld id="{D119E34F-6D4D-44FA-9068-21642AD9CE05}" type="datetimeFigureOut">
              <a:rPr lang="en-US" smtClean="0"/>
              <a:t>4/29/2026</a:t>
            </a:fld>
            <a:endParaRPr lang="en-US"/>
          </a:p>
        </p:txBody>
      </p:sp>
      <p:sp>
        <p:nvSpPr>
          <p:cNvPr id="5" name="Footer Placeholder 4">
            <a:extLst>
              <a:ext uri="{FF2B5EF4-FFF2-40B4-BE49-F238E27FC236}">
                <a16:creationId xmlns:a16="http://schemas.microsoft.com/office/drawing/2014/main" id="{2B7F80F3-BA66-C2BC-7609-64F42073C3DC}"/>
              </a:ext>
            </a:extLst>
          </p:cNvPr>
          <p:cNvSpPr>
            <a:spLocks noGrp="1"/>
          </p:cNvSpPr>
          <p:nvPr>
            <p:ph type="ftr" sz="quarter" idx="11"/>
          </p:nvPr>
        </p:nvSpPr>
        <p:spPr>
          <a:xfrm>
            <a:off x="6057900" y="9534526"/>
            <a:ext cx="6172200" cy="547688"/>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B1A8CC1-07B6-2A97-1A62-9BBB92F6DDB3}"/>
              </a:ext>
            </a:extLst>
          </p:cNvPr>
          <p:cNvSpPr>
            <a:spLocks noGrp="1"/>
          </p:cNvSpPr>
          <p:nvPr>
            <p:ph type="sldNum" sz="quarter" idx="12"/>
          </p:nvPr>
        </p:nvSpPr>
        <p:spPr>
          <a:xfrm>
            <a:off x="12915900" y="9534526"/>
            <a:ext cx="4114800" cy="547688"/>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1647893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A8389-419D-CFD7-0EA8-BDAC21E93F42}"/>
              </a:ext>
            </a:extLst>
          </p:cNvPr>
          <p:cNvSpPr>
            <a:spLocks noGrp="1"/>
          </p:cNvSpPr>
          <p:nvPr>
            <p:ph type="title"/>
          </p:nvPr>
        </p:nvSpPr>
        <p:spPr>
          <a:xfrm>
            <a:off x="1247775" y="2564608"/>
            <a:ext cx="15773400" cy="4279106"/>
          </a:xfrm>
          <a:prstGeom prst="rect">
            <a:avLst/>
          </a:prstGeom>
        </p:spPr>
        <p:txBody>
          <a:bodyPr anchor="b"/>
          <a:lstStyle>
            <a:lvl1pPr>
              <a:defRPr sz="9000"/>
            </a:lvl1pPr>
          </a:lstStyle>
          <a:p>
            <a:r>
              <a:rPr lang="en-US"/>
              <a:t>Click to edit Master title style</a:t>
            </a:r>
          </a:p>
        </p:txBody>
      </p:sp>
      <p:sp>
        <p:nvSpPr>
          <p:cNvPr id="3" name="Text Placeholder 2">
            <a:extLst>
              <a:ext uri="{FF2B5EF4-FFF2-40B4-BE49-F238E27FC236}">
                <a16:creationId xmlns:a16="http://schemas.microsoft.com/office/drawing/2014/main" id="{29CEEB8B-A455-7063-C8C5-78CDE76590AF}"/>
              </a:ext>
            </a:extLst>
          </p:cNvPr>
          <p:cNvSpPr>
            <a:spLocks noGrp="1"/>
          </p:cNvSpPr>
          <p:nvPr>
            <p:ph type="body" idx="1"/>
          </p:nvPr>
        </p:nvSpPr>
        <p:spPr>
          <a:xfrm>
            <a:off x="1247775" y="6884195"/>
            <a:ext cx="15773400" cy="2250281"/>
          </a:xfrm>
          <a:prstGeom prst="rect">
            <a:avLst/>
          </a:prstGeo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AAD1B53-4EF8-C817-EB7C-F12EE86BB51F}"/>
              </a:ext>
            </a:extLst>
          </p:cNvPr>
          <p:cNvSpPr>
            <a:spLocks noGrp="1"/>
          </p:cNvSpPr>
          <p:nvPr>
            <p:ph type="dt" sz="half" idx="10"/>
          </p:nvPr>
        </p:nvSpPr>
        <p:spPr>
          <a:xfrm>
            <a:off x="1257300" y="9534526"/>
            <a:ext cx="4114800" cy="547688"/>
          </a:xfrm>
          <a:prstGeom prst="rect">
            <a:avLst/>
          </a:prstGeom>
        </p:spPr>
        <p:txBody>
          <a:bodyPr/>
          <a:lstStyle/>
          <a:p>
            <a:fld id="{D119E34F-6D4D-44FA-9068-21642AD9CE05}" type="datetimeFigureOut">
              <a:rPr lang="en-US" smtClean="0"/>
              <a:t>4/29/2026</a:t>
            </a:fld>
            <a:endParaRPr lang="en-US"/>
          </a:p>
        </p:txBody>
      </p:sp>
      <p:sp>
        <p:nvSpPr>
          <p:cNvPr id="5" name="Footer Placeholder 4">
            <a:extLst>
              <a:ext uri="{FF2B5EF4-FFF2-40B4-BE49-F238E27FC236}">
                <a16:creationId xmlns:a16="http://schemas.microsoft.com/office/drawing/2014/main" id="{30BB6D7F-D752-BE36-48A6-7325CE412612}"/>
              </a:ext>
            </a:extLst>
          </p:cNvPr>
          <p:cNvSpPr>
            <a:spLocks noGrp="1"/>
          </p:cNvSpPr>
          <p:nvPr>
            <p:ph type="ftr" sz="quarter" idx="11"/>
          </p:nvPr>
        </p:nvSpPr>
        <p:spPr>
          <a:xfrm>
            <a:off x="6057900" y="9534526"/>
            <a:ext cx="6172200" cy="547688"/>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C4B8613-5AAE-397F-E600-917F91A93265}"/>
              </a:ext>
            </a:extLst>
          </p:cNvPr>
          <p:cNvSpPr>
            <a:spLocks noGrp="1"/>
          </p:cNvSpPr>
          <p:nvPr>
            <p:ph type="sldNum" sz="quarter" idx="12"/>
          </p:nvPr>
        </p:nvSpPr>
        <p:spPr>
          <a:xfrm>
            <a:off x="12915900" y="9534526"/>
            <a:ext cx="4114800" cy="547688"/>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27451711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9FE94-E4C8-D79F-5800-D83A489B9BBD}"/>
              </a:ext>
            </a:extLst>
          </p:cNvPr>
          <p:cNvSpPr>
            <a:spLocks noGrp="1"/>
          </p:cNvSpPr>
          <p:nvPr>
            <p:ph type="title"/>
          </p:nvPr>
        </p:nvSpPr>
        <p:spPr>
          <a:xfrm>
            <a:off x="1257300" y="547688"/>
            <a:ext cx="15773400" cy="198834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754B0755-05E7-DB18-C903-879674F2E5D5}"/>
              </a:ext>
            </a:extLst>
          </p:cNvPr>
          <p:cNvSpPr>
            <a:spLocks noGrp="1"/>
          </p:cNvSpPr>
          <p:nvPr>
            <p:ph sz="half" idx="1"/>
          </p:nvPr>
        </p:nvSpPr>
        <p:spPr>
          <a:xfrm>
            <a:off x="1257300" y="2738438"/>
            <a:ext cx="7772400" cy="652700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1C9B542-ACDE-189B-A780-A8A51E7E9CAE}"/>
              </a:ext>
            </a:extLst>
          </p:cNvPr>
          <p:cNvSpPr>
            <a:spLocks noGrp="1"/>
          </p:cNvSpPr>
          <p:nvPr>
            <p:ph sz="half" idx="2"/>
          </p:nvPr>
        </p:nvSpPr>
        <p:spPr>
          <a:xfrm>
            <a:off x="9258300" y="2738438"/>
            <a:ext cx="7772400" cy="652700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0A6285-264B-5064-DE39-B8D367FD71AE}"/>
              </a:ext>
            </a:extLst>
          </p:cNvPr>
          <p:cNvSpPr>
            <a:spLocks noGrp="1"/>
          </p:cNvSpPr>
          <p:nvPr>
            <p:ph type="dt" sz="half" idx="10"/>
          </p:nvPr>
        </p:nvSpPr>
        <p:spPr>
          <a:xfrm>
            <a:off x="1257300" y="9534526"/>
            <a:ext cx="4114800" cy="547688"/>
          </a:xfrm>
          <a:prstGeom prst="rect">
            <a:avLst/>
          </a:prstGeom>
        </p:spPr>
        <p:txBody>
          <a:bodyPr/>
          <a:lstStyle/>
          <a:p>
            <a:fld id="{D119E34F-6D4D-44FA-9068-21642AD9CE05}" type="datetimeFigureOut">
              <a:rPr lang="en-US" smtClean="0"/>
              <a:t>4/29/2026</a:t>
            </a:fld>
            <a:endParaRPr lang="en-US"/>
          </a:p>
        </p:txBody>
      </p:sp>
      <p:sp>
        <p:nvSpPr>
          <p:cNvPr id="6" name="Footer Placeholder 5">
            <a:extLst>
              <a:ext uri="{FF2B5EF4-FFF2-40B4-BE49-F238E27FC236}">
                <a16:creationId xmlns:a16="http://schemas.microsoft.com/office/drawing/2014/main" id="{C88196A1-15F8-1692-5E6C-F5C3DE9CD32C}"/>
              </a:ext>
            </a:extLst>
          </p:cNvPr>
          <p:cNvSpPr>
            <a:spLocks noGrp="1"/>
          </p:cNvSpPr>
          <p:nvPr>
            <p:ph type="ftr" sz="quarter" idx="11"/>
          </p:nvPr>
        </p:nvSpPr>
        <p:spPr>
          <a:xfrm>
            <a:off x="6057900" y="9534526"/>
            <a:ext cx="6172200" cy="547688"/>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9FA671D-112B-4190-F27E-783A656F1814}"/>
              </a:ext>
            </a:extLst>
          </p:cNvPr>
          <p:cNvSpPr>
            <a:spLocks noGrp="1"/>
          </p:cNvSpPr>
          <p:nvPr>
            <p:ph type="sldNum" sz="quarter" idx="12"/>
          </p:nvPr>
        </p:nvSpPr>
        <p:spPr>
          <a:xfrm>
            <a:off x="12915900" y="9534526"/>
            <a:ext cx="4114800" cy="547688"/>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785098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4CFDF-1731-2547-7423-5F70CE372DD5}"/>
              </a:ext>
            </a:extLst>
          </p:cNvPr>
          <p:cNvSpPr>
            <a:spLocks noGrp="1"/>
          </p:cNvSpPr>
          <p:nvPr>
            <p:ph type="title"/>
          </p:nvPr>
        </p:nvSpPr>
        <p:spPr>
          <a:xfrm>
            <a:off x="1259682" y="547688"/>
            <a:ext cx="15773400" cy="1988345"/>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7CEEF9B3-92B6-9FE6-4476-0A9D358EEB38}"/>
              </a:ext>
            </a:extLst>
          </p:cNvPr>
          <p:cNvSpPr>
            <a:spLocks noGrp="1"/>
          </p:cNvSpPr>
          <p:nvPr>
            <p:ph type="body" idx="1"/>
          </p:nvPr>
        </p:nvSpPr>
        <p:spPr>
          <a:xfrm>
            <a:off x="1259683" y="2521745"/>
            <a:ext cx="7736681" cy="1235868"/>
          </a:xfrm>
          <a:prstGeom prst="rect">
            <a:avLst/>
          </a:prstGeo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98326CD8-330C-3B84-6700-20A561C89349}"/>
              </a:ext>
            </a:extLst>
          </p:cNvPr>
          <p:cNvSpPr>
            <a:spLocks noGrp="1"/>
          </p:cNvSpPr>
          <p:nvPr>
            <p:ph sz="half" idx="2"/>
          </p:nvPr>
        </p:nvSpPr>
        <p:spPr>
          <a:xfrm>
            <a:off x="1259683" y="3757613"/>
            <a:ext cx="7736681" cy="552688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B5037D7-8965-D162-ABF2-0BE28FD6A3CE}"/>
              </a:ext>
            </a:extLst>
          </p:cNvPr>
          <p:cNvSpPr>
            <a:spLocks noGrp="1"/>
          </p:cNvSpPr>
          <p:nvPr>
            <p:ph type="body" sz="quarter" idx="3"/>
          </p:nvPr>
        </p:nvSpPr>
        <p:spPr>
          <a:xfrm>
            <a:off x="9258300" y="2521745"/>
            <a:ext cx="7774782" cy="1235868"/>
          </a:xfrm>
          <a:prstGeom prst="rect">
            <a:avLst/>
          </a:prstGeo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4E190AE8-8598-00B3-6606-3C3272E9D7CC}"/>
              </a:ext>
            </a:extLst>
          </p:cNvPr>
          <p:cNvSpPr>
            <a:spLocks noGrp="1"/>
          </p:cNvSpPr>
          <p:nvPr>
            <p:ph sz="quarter" idx="4"/>
          </p:nvPr>
        </p:nvSpPr>
        <p:spPr>
          <a:xfrm>
            <a:off x="9258300" y="3757613"/>
            <a:ext cx="7774782" cy="552688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89923E9-301B-4891-EF80-7FA1A81B0EAB}"/>
              </a:ext>
            </a:extLst>
          </p:cNvPr>
          <p:cNvSpPr>
            <a:spLocks noGrp="1"/>
          </p:cNvSpPr>
          <p:nvPr>
            <p:ph type="dt" sz="half" idx="10"/>
          </p:nvPr>
        </p:nvSpPr>
        <p:spPr>
          <a:xfrm>
            <a:off x="1257300" y="9534526"/>
            <a:ext cx="4114800" cy="547688"/>
          </a:xfrm>
          <a:prstGeom prst="rect">
            <a:avLst/>
          </a:prstGeom>
        </p:spPr>
        <p:txBody>
          <a:bodyPr/>
          <a:lstStyle/>
          <a:p>
            <a:fld id="{D119E34F-6D4D-44FA-9068-21642AD9CE05}" type="datetimeFigureOut">
              <a:rPr lang="en-US" smtClean="0"/>
              <a:t>4/29/2026</a:t>
            </a:fld>
            <a:endParaRPr lang="en-US"/>
          </a:p>
        </p:txBody>
      </p:sp>
      <p:sp>
        <p:nvSpPr>
          <p:cNvPr id="8" name="Footer Placeholder 7">
            <a:extLst>
              <a:ext uri="{FF2B5EF4-FFF2-40B4-BE49-F238E27FC236}">
                <a16:creationId xmlns:a16="http://schemas.microsoft.com/office/drawing/2014/main" id="{D1F0FFBB-F561-4F63-50EC-0D28B68C2E04}"/>
              </a:ext>
            </a:extLst>
          </p:cNvPr>
          <p:cNvSpPr>
            <a:spLocks noGrp="1"/>
          </p:cNvSpPr>
          <p:nvPr>
            <p:ph type="ftr" sz="quarter" idx="11"/>
          </p:nvPr>
        </p:nvSpPr>
        <p:spPr>
          <a:xfrm>
            <a:off x="6057900" y="9534526"/>
            <a:ext cx="6172200" cy="547688"/>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76F78335-556E-A74C-6532-71039908C810}"/>
              </a:ext>
            </a:extLst>
          </p:cNvPr>
          <p:cNvSpPr>
            <a:spLocks noGrp="1"/>
          </p:cNvSpPr>
          <p:nvPr>
            <p:ph type="sldNum" sz="quarter" idx="12"/>
          </p:nvPr>
        </p:nvSpPr>
        <p:spPr>
          <a:xfrm>
            <a:off x="12915900" y="9534526"/>
            <a:ext cx="4114800" cy="547688"/>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35670735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5BAFB-537E-D9E7-0560-6D7B99343E2E}"/>
              </a:ext>
            </a:extLst>
          </p:cNvPr>
          <p:cNvSpPr>
            <a:spLocks noGrp="1"/>
          </p:cNvSpPr>
          <p:nvPr>
            <p:ph type="title"/>
          </p:nvPr>
        </p:nvSpPr>
        <p:spPr>
          <a:xfrm>
            <a:off x="1257300" y="547688"/>
            <a:ext cx="15773400" cy="1988345"/>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1E72A9CB-F162-D6CC-53B6-3D599F372EE2}"/>
              </a:ext>
            </a:extLst>
          </p:cNvPr>
          <p:cNvSpPr>
            <a:spLocks noGrp="1"/>
          </p:cNvSpPr>
          <p:nvPr>
            <p:ph type="dt" sz="half" idx="10"/>
          </p:nvPr>
        </p:nvSpPr>
        <p:spPr>
          <a:xfrm>
            <a:off x="1257300" y="9534526"/>
            <a:ext cx="4114800" cy="547688"/>
          </a:xfrm>
          <a:prstGeom prst="rect">
            <a:avLst/>
          </a:prstGeom>
        </p:spPr>
        <p:txBody>
          <a:bodyPr/>
          <a:lstStyle/>
          <a:p>
            <a:fld id="{D119E34F-6D4D-44FA-9068-21642AD9CE05}" type="datetimeFigureOut">
              <a:rPr lang="en-US" smtClean="0"/>
              <a:t>4/29/2026</a:t>
            </a:fld>
            <a:endParaRPr lang="en-US"/>
          </a:p>
        </p:txBody>
      </p:sp>
      <p:sp>
        <p:nvSpPr>
          <p:cNvPr id="4" name="Footer Placeholder 3">
            <a:extLst>
              <a:ext uri="{FF2B5EF4-FFF2-40B4-BE49-F238E27FC236}">
                <a16:creationId xmlns:a16="http://schemas.microsoft.com/office/drawing/2014/main" id="{542D7E21-19D0-ABF0-D3AA-1781C99CEAE4}"/>
              </a:ext>
            </a:extLst>
          </p:cNvPr>
          <p:cNvSpPr>
            <a:spLocks noGrp="1"/>
          </p:cNvSpPr>
          <p:nvPr>
            <p:ph type="ftr" sz="quarter" idx="11"/>
          </p:nvPr>
        </p:nvSpPr>
        <p:spPr>
          <a:xfrm>
            <a:off x="6057900" y="9534526"/>
            <a:ext cx="6172200" cy="547688"/>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58406D3-7050-5D01-977D-6B8E357FA3E1}"/>
              </a:ext>
            </a:extLst>
          </p:cNvPr>
          <p:cNvSpPr>
            <a:spLocks noGrp="1"/>
          </p:cNvSpPr>
          <p:nvPr>
            <p:ph type="sldNum" sz="quarter" idx="12"/>
          </p:nvPr>
        </p:nvSpPr>
        <p:spPr>
          <a:xfrm>
            <a:off x="12915900" y="9534526"/>
            <a:ext cx="4114800" cy="547688"/>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1733886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DA0EB6-1794-155E-E26C-7528DB9AB7B4}"/>
              </a:ext>
            </a:extLst>
          </p:cNvPr>
          <p:cNvSpPr>
            <a:spLocks noGrp="1"/>
          </p:cNvSpPr>
          <p:nvPr>
            <p:ph type="dt" sz="half" idx="10"/>
          </p:nvPr>
        </p:nvSpPr>
        <p:spPr>
          <a:xfrm>
            <a:off x="1257300" y="9534526"/>
            <a:ext cx="4114800" cy="547688"/>
          </a:xfrm>
          <a:prstGeom prst="rect">
            <a:avLst/>
          </a:prstGeom>
        </p:spPr>
        <p:txBody>
          <a:bodyPr/>
          <a:lstStyle/>
          <a:p>
            <a:fld id="{D119E34F-6D4D-44FA-9068-21642AD9CE05}" type="datetimeFigureOut">
              <a:rPr lang="en-US" smtClean="0"/>
              <a:t>4/29/2026</a:t>
            </a:fld>
            <a:endParaRPr lang="en-US"/>
          </a:p>
        </p:txBody>
      </p:sp>
      <p:sp>
        <p:nvSpPr>
          <p:cNvPr id="3" name="Footer Placeholder 2">
            <a:extLst>
              <a:ext uri="{FF2B5EF4-FFF2-40B4-BE49-F238E27FC236}">
                <a16:creationId xmlns:a16="http://schemas.microsoft.com/office/drawing/2014/main" id="{32E1237E-F0B3-14AF-0BFF-CDD08393AA12}"/>
              </a:ext>
            </a:extLst>
          </p:cNvPr>
          <p:cNvSpPr>
            <a:spLocks noGrp="1"/>
          </p:cNvSpPr>
          <p:nvPr>
            <p:ph type="ftr" sz="quarter" idx="11"/>
          </p:nvPr>
        </p:nvSpPr>
        <p:spPr>
          <a:xfrm>
            <a:off x="6057900" y="9534526"/>
            <a:ext cx="6172200" cy="547688"/>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7DE2679-9300-F924-3782-F8600000BA79}"/>
              </a:ext>
            </a:extLst>
          </p:cNvPr>
          <p:cNvSpPr>
            <a:spLocks noGrp="1"/>
          </p:cNvSpPr>
          <p:nvPr>
            <p:ph type="sldNum" sz="quarter" idx="12"/>
          </p:nvPr>
        </p:nvSpPr>
        <p:spPr>
          <a:xfrm>
            <a:off x="12915900" y="9534526"/>
            <a:ext cx="4114800" cy="547688"/>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26591766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EBEA0-E102-B378-63C0-6E8C8A5F5A9D}"/>
              </a:ext>
            </a:extLst>
          </p:cNvPr>
          <p:cNvSpPr>
            <a:spLocks noGrp="1"/>
          </p:cNvSpPr>
          <p:nvPr>
            <p:ph type="title"/>
          </p:nvPr>
        </p:nvSpPr>
        <p:spPr>
          <a:xfrm>
            <a:off x="1259683" y="685800"/>
            <a:ext cx="5898356" cy="2400300"/>
          </a:xfrm>
          <a:prstGeom prst="rect">
            <a:avLst/>
          </a:prstGeom>
        </p:spPr>
        <p:txBody>
          <a:bodyPr anchor="b"/>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id="{F032EC0C-C535-60D6-DDE0-A4A04FC0AFBA}"/>
              </a:ext>
            </a:extLst>
          </p:cNvPr>
          <p:cNvSpPr>
            <a:spLocks noGrp="1"/>
          </p:cNvSpPr>
          <p:nvPr>
            <p:ph idx="1"/>
          </p:nvPr>
        </p:nvSpPr>
        <p:spPr>
          <a:xfrm>
            <a:off x="7774782" y="1481138"/>
            <a:ext cx="9258300" cy="7310438"/>
          </a:xfrm>
          <a:prstGeom prst="rect">
            <a:avLst/>
          </a:prstGeo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08BACB6-8A96-4476-EDBC-49BB55C561D5}"/>
              </a:ext>
            </a:extLst>
          </p:cNvPr>
          <p:cNvSpPr>
            <a:spLocks noGrp="1"/>
          </p:cNvSpPr>
          <p:nvPr>
            <p:ph type="body" sz="half" idx="2"/>
          </p:nvPr>
        </p:nvSpPr>
        <p:spPr>
          <a:xfrm>
            <a:off x="1259683" y="3086100"/>
            <a:ext cx="5898356" cy="5717382"/>
          </a:xfrm>
          <a:prstGeom prst="rect">
            <a:avLst/>
          </a:prstGeo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5F8E1DE7-C3C1-78A9-1F84-B2CB5C794825}"/>
              </a:ext>
            </a:extLst>
          </p:cNvPr>
          <p:cNvSpPr>
            <a:spLocks noGrp="1"/>
          </p:cNvSpPr>
          <p:nvPr>
            <p:ph type="dt" sz="half" idx="10"/>
          </p:nvPr>
        </p:nvSpPr>
        <p:spPr>
          <a:xfrm>
            <a:off x="1257300" y="9534526"/>
            <a:ext cx="4114800" cy="547688"/>
          </a:xfrm>
          <a:prstGeom prst="rect">
            <a:avLst/>
          </a:prstGeom>
        </p:spPr>
        <p:txBody>
          <a:bodyPr/>
          <a:lstStyle/>
          <a:p>
            <a:fld id="{D119E34F-6D4D-44FA-9068-21642AD9CE05}" type="datetimeFigureOut">
              <a:rPr lang="en-US" smtClean="0"/>
              <a:t>4/29/2026</a:t>
            </a:fld>
            <a:endParaRPr lang="en-US"/>
          </a:p>
        </p:txBody>
      </p:sp>
      <p:sp>
        <p:nvSpPr>
          <p:cNvPr id="6" name="Footer Placeholder 5">
            <a:extLst>
              <a:ext uri="{FF2B5EF4-FFF2-40B4-BE49-F238E27FC236}">
                <a16:creationId xmlns:a16="http://schemas.microsoft.com/office/drawing/2014/main" id="{10B7ABEA-582E-5895-ACA7-9838480898B0}"/>
              </a:ext>
            </a:extLst>
          </p:cNvPr>
          <p:cNvSpPr>
            <a:spLocks noGrp="1"/>
          </p:cNvSpPr>
          <p:nvPr>
            <p:ph type="ftr" sz="quarter" idx="11"/>
          </p:nvPr>
        </p:nvSpPr>
        <p:spPr>
          <a:xfrm>
            <a:off x="6057900" y="9534526"/>
            <a:ext cx="6172200" cy="547688"/>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9162272-2310-2775-E971-18663C2187BA}"/>
              </a:ext>
            </a:extLst>
          </p:cNvPr>
          <p:cNvSpPr>
            <a:spLocks noGrp="1"/>
          </p:cNvSpPr>
          <p:nvPr>
            <p:ph type="sldNum" sz="quarter" idx="12"/>
          </p:nvPr>
        </p:nvSpPr>
        <p:spPr>
          <a:xfrm>
            <a:off x="12915900" y="9534526"/>
            <a:ext cx="4114800" cy="547688"/>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9434354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57FCE-52CF-36F2-B6C8-9C43A9315468}"/>
              </a:ext>
            </a:extLst>
          </p:cNvPr>
          <p:cNvSpPr>
            <a:spLocks noGrp="1"/>
          </p:cNvSpPr>
          <p:nvPr>
            <p:ph type="title"/>
          </p:nvPr>
        </p:nvSpPr>
        <p:spPr>
          <a:xfrm>
            <a:off x="1259683" y="685800"/>
            <a:ext cx="5898356" cy="2400300"/>
          </a:xfrm>
          <a:prstGeom prst="rect">
            <a:avLst/>
          </a:prstGeom>
        </p:spPr>
        <p:txBody>
          <a:bodyPr anchor="b"/>
          <a:lstStyle>
            <a:lvl1pPr>
              <a:defRPr sz="4800"/>
            </a:lvl1pPr>
          </a:lstStyle>
          <a:p>
            <a:r>
              <a:rPr lang="en-US"/>
              <a:t>Click to edit Master title style</a:t>
            </a:r>
          </a:p>
        </p:txBody>
      </p:sp>
      <p:sp>
        <p:nvSpPr>
          <p:cNvPr id="3" name="Picture Placeholder 2">
            <a:extLst>
              <a:ext uri="{FF2B5EF4-FFF2-40B4-BE49-F238E27FC236}">
                <a16:creationId xmlns:a16="http://schemas.microsoft.com/office/drawing/2014/main" id="{C129986D-095D-42D9-2B40-6BBD00B967BF}"/>
              </a:ext>
            </a:extLst>
          </p:cNvPr>
          <p:cNvSpPr>
            <a:spLocks noGrp="1"/>
          </p:cNvSpPr>
          <p:nvPr>
            <p:ph type="pic" idx="1"/>
          </p:nvPr>
        </p:nvSpPr>
        <p:spPr>
          <a:xfrm>
            <a:off x="7774782" y="1481138"/>
            <a:ext cx="9258300" cy="7310438"/>
          </a:xfrm>
          <a:prstGeom prst="rect">
            <a:avLst/>
          </a:prstGeo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a:extLst>
              <a:ext uri="{FF2B5EF4-FFF2-40B4-BE49-F238E27FC236}">
                <a16:creationId xmlns:a16="http://schemas.microsoft.com/office/drawing/2014/main" id="{FE933018-5C30-41BB-D708-C09CFA49A68D}"/>
              </a:ext>
            </a:extLst>
          </p:cNvPr>
          <p:cNvSpPr>
            <a:spLocks noGrp="1"/>
          </p:cNvSpPr>
          <p:nvPr>
            <p:ph type="body" sz="half" idx="2"/>
          </p:nvPr>
        </p:nvSpPr>
        <p:spPr>
          <a:xfrm>
            <a:off x="1259683" y="3086100"/>
            <a:ext cx="5898356" cy="5717382"/>
          </a:xfrm>
          <a:prstGeom prst="rect">
            <a:avLst/>
          </a:prstGeo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4F092CFC-AF99-5B24-68B7-C658EB9E47ED}"/>
              </a:ext>
            </a:extLst>
          </p:cNvPr>
          <p:cNvSpPr>
            <a:spLocks noGrp="1"/>
          </p:cNvSpPr>
          <p:nvPr>
            <p:ph type="dt" sz="half" idx="10"/>
          </p:nvPr>
        </p:nvSpPr>
        <p:spPr>
          <a:xfrm>
            <a:off x="1257300" y="9534526"/>
            <a:ext cx="4114800" cy="547688"/>
          </a:xfrm>
          <a:prstGeom prst="rect">
            <a:avLst/>
          </a:prstGeom>
        </p:spPr>
        <p:txBody>
          <a:bodyPr/>
          <a:lstStyle/>
          <a:p>
            <a:fld id="{D119E34F-6D4D-44FA-9068-21642AD9CE05}" type="datetimeFigureOut">
              <a:rPr lang="en-US" smtClean="0"/>
              <a:t>4/29/2026</a:t>
            </a:fld>
            <a:endParaRPr lang="en-US"/>
          </a:p>
        </p:txBody>
      </p:sp>
      <p:sp>
        <p:nvSpPr>
          <p:cNvPr id="6" name="Footer Placeholder 5">
            <a:extLst>
              <a:ext uri="{FF2B5EF4-FFF2-40B4-BE49-F238E27FC236}">
                <a16:creationId xmlns:a16="http://schemas.microsoft.com/office/drawing/2014/main" id="{0CA412E6-9BFD-3572-DE69-803346AE9C6B}"/>
              </a:ext>
            </a:extLst>
          </p:cNvPr>
          <p:cNvSpPr>
            <a:spLocks noGrp="1"/>
          </p:cNvSpPr>
          <p:nvPr>
            <p:ph type="ftr" sz="quarter" idx="11"/>
          </p:nvPr>
        </p:nvSpPr>
        <p:spPr>
          <a:xfrm>
            <a:off x="6057900" y="9534526"/>
            <a:ext cx="6172200" cy="547688"/>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95BC47D-EC80-B7E8-A42A-1FD80E873B7C}"/>
              </a:ext>
            </a:extLst>
          </p:cNvPr>
          <p:cNvSpPr>
            <a:spLocks noGrp="1"/>
          </p:cNvSpPr>
          <p:nvPr>
            <p:ph type="sldNum" sz="quarter" idx="12"/>
          </p:nvPr>
        </p:nvSpPr>
        <p:spPr>
          <a:xfrm>
            <a:off x="12915900" y="9534526"/>
            <a:ext cx="4114800" cy="547688"/>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2255094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53276-002A-7A72-67EF-9D346A325FB2}"/>
              </a:ext>
            </a:extLst>
          </p:cNvPr>
          <p:cNvSpPr>
            <a:spLocks noGrp="1"/>
          </p:cNvSpPr>
          <p:nvPr>
            <p:ph type="title"/>
          </p:nvPr>
        </p:nvSpPr>
        <p:spPr>
          <a:xfrm>
            <a:off x="1257300" y="547688"/>
            <a:ext cx="15773400" cy="1988345"/>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A710A31-8CC2-68B5-B9AA-6BA79CFBF97B}"/>
              </a:ext>
            </a:extLst>
          </p:cNvPr>
          <p:cNvSpPr>
            <a:spLocks noGrp="1"/>
          </p:cNvSpPr>
          <p:nvPr>
            <p:ph type="body" orient="vert" idx="1"/>
          </p:nvPr>
        </p:nvSpPr>
        <p:spPr>
          <a:xfrm>
            <a:off x="1257300" y="2738438"/>
            <a:ext cx="15773400" cy="652700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12D391-06DE-3DAB-B85F-CFACCB0DEAD5}"/>
              </a:ext>
            </a:extLst>
          </p:cNvPr>
          <p:cNvSpPr>
            <a:spLocks noGrp="1"/>
          </p:cNvSpPr>
          <p:nvPr>
            <p:ph type="dt" sz="half" idx="10"/>
          </p:nvPr>
        </p:nvSpPr>
        <p:spPr>
          <a:xfrm>
            <a:off x="1257300" y="9534526"/>
            <a:ext cx="4114800" cy="547688"/>
          </a:xfrm>
          <a:prstGeom prst="rect">
            <a:avLst/>
          </a:prstGeom>
        </p:spPr>
        <p:txBody>
          <a:bodyPr/>
          <a:lstStyle/>
          <a:p>
            <a:fld id="{D119E34F-6D4D-44FA-9068-21642AD9CE05}" type="datetimeFigureOut">
              <a:rPr lang="en-US" smtClean="0"/>
              <a:t>4/29/2026</a:t>
            </a:fld>
            <a:endParaRPr lang="en-US"/>
          </a:p>
        </p:txBody>
      </p:sp>
      <p:sp>
        <p:nvSpPr>
          <p:cNvPr id="5" name="Footer Placeholder 4">
            <a:extLst>
              <a:ext uri="{FF2B5EF4-FFF2-40B4-BE49-F238E27FC236}">
                <a16:creationId xmlns:a16="http://schemas.microsoft.com/office/drawing/2014/main" id="{091D811C-C695-491B-9A1A-02F127129546}"/>
              </a:ext>
            </a:extLst>
          </p:cNvPr>
          <p:cNvSpPr>
            <a:spLocks noGrp="1"/>
          </p:cNvSpPr>
          <p:nvPr>
            <p:ph type="ftr" sz="quarter" idx="11"/>
          </p:nvPr>
        </p:nvSpPr>
        <p:spPr>
          <a:xfrm>
            <a:off x="6057900" y="9534526"/>
            <a:ext cx="6172200" cy="547688"/>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5EDBDE2-8DF4-9F7D-ADC7-9505B74D5F62}"/>
              </a:ext>
            </a:extLst>
          </p:cNvPr>
          <p:cNvSpPr>
            <a:spLocks noGrp="1"/>
          </p:cNvSpPr>
          <p:nvPr>
            <p:ph type="sldNum" sz="quarter" idx="12"/>
          </p:nvPr>
        </p:nvSpPr>
        <p:spPr>
          <a:xfrm>
            <a:off x="12915900" y="9534526"/>
            <a:ext cx="4114800" cy="547688"/>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31710034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0ED139E-BED3-3997-0FAB-F1E54BD8D54A}"/>
              </a:ext>
            </a:extLst>
          </p:cNvPr>
          <p:cNvSpPr>
            <a:spLocks noGrp="1"/>
          </p:cNvSpPr>
          <p:nvPr>
            <p:ph type="title" orient="vert"/>
          </p:nvPr>
        </p:nvSpPr>
        <p:spPr>
          <a:xfrm>
            <a:off x="13087350" y="547688"/>
            <a:ext cx="3943350" cy="8717757"/>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3582B72-21C3-0EEA-A0FC-C431DCAF752C}"/>
              </a:ext>
            </a:extLst>
          </p:cNvPr>
          <p:cNvSpPr>
            <a:spLocks noGrp="1"/>
          </p:cNvSpPr>
          <p:nvPr>
            <p:ph type="body" orient="vert" idx="1"/>
          </p:nvPr>
        </p:nvSpPr>
        <p:spPr>
          <a:xfrm>
            <a:off x="1257300" y="547688"/>
            <a:ext cx="11601450" cy="871775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3E4634-B7EF-17A4-4945-C0BE6869ED6C}"/>
              </a:ext>
            </a:extLst>
          </p:cNvPr>
          <p:cNvSpPr>
            <a:spLocks noGrp="1"/>
          </p:cNvSpPr>
          <p:nvPr>
            <p:ph type="dt" sz="half" idx="10"/>
          </p:nvPr>
        </p:nvSpPr>
        <p:spPr>
          <a:xfrm>
            <a:off x="1257300" y="9534526"/>
            <a:ext cx="4114800" cy="547688"/>
          </a:xfrm>
          <a:prstGeom prst="rect">
            <a:avLst/>
          </a:prstGeom>
        </p:spPr>
        <p:txBody>
          <a:bodyPr/>
          <a:lstStyle/>
          <a:p>
            <a:fld id="{D119E34F-6D4D-44FA-9068-21642AD9CE05}" type="datetimeFigureOut">
              <a:rPr lang="en-US" smtClean="0"/>
              <a:t>4/29/2026</a:t>
            </a:fld>
            <a:endParaRPr lang="en-US"/>
          </a:p>
        </p:txBody>
      </p:sp>
      <p:sp>
        <p:nvSpPr>
          <p:cNvPr id="5" name="Footer Placeholder 4">
            <a:extLst>
              <a:ext uri="{FF2B5EF4-FFF2-40B4-BE49-F238E27FC236}">
                <a16:creationId xmlns:a16="http://schemas.microsoft.com/office/drawing/2014/main" id="{02525A28-F1A7-B9AC-7299-206F5B63CE03}"/>
              </a:ext>
            </a:extLst>
          </p:cNvPr>
          <p:cNvSpPr>
            <a:spLocks noGrp="1"/>
          </p:cNvSpPr>
          <p:nvPr>
            <p:ph type="ftr" sz="quarter" idx="11"/>
          </p:nvPr>
        </p:nvSpPr>
        <p:spPr>
          <a:xfrm>
            <a:off x="6057900" y="9534526"/>
            <a:ext cx="6172200" cy="547688"/>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53886E6-0B50-855C-4402-FD609A3FFB7A}"/>
              </a:ext>
            </a:extLst>
          </p:cNvPr>
          <p:cNvSpPr>
            <a:spLocks noGrp="1"/>
          </p:cNvSpPr>
          <p:nvPr>
            <p:ph type="sldNum" sz="quarter" idx="12"/>
          </p:nvPr>
        </p:nvSpPr>
        <p:spPr>
          <a:xfrm>
            <a:off x="12915900" y="9534526"/>
            <a:ext cx="4114800" cy="547688"/>
          </a:xfrm>
          <a:prstGeom prst="rect">
            <a:avLst/>
          </a:prstGeom>
        </p:spPr>
        <p:txBody>
          <a:bodyPr/>
          <a:lstStyle/>
          <a:p>
            <a:fld id="{8CC33FB0-4331-44AD-BC1A-86E8467EEAE3}" type="slidenum">
              <a:rPr lang="en-US" smtClean="0"/>
              <a:t>‹#›</a:t>
            </a:fld>
            <a:endParaRPr lang="en-US"/>
          </a:p>
        </p:txBody>
      </p:sp>
    </p:spTree>
    <p:extLst>
      <p:ext uri="{BB962C8B-B14F-4D97-AF65-F5344CB8AC3E}">
        <p14:creationId xmlns:p14="http://schemas.microsoft.com/office/powerpoint/2010/main" val="27336534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a:prstGeom prst="rect">
            <a:avLst/>
          </a:prstGeom>
        </p:spPr>
        <p:txBody>
          <a:bodyPr anchor="b"/>
          <a:lstStyle>
            <a:lvl1pPr algn="ctr">
              <a:defRPr sz="9000"/>
            </a:lvl1pPr>
          </a:lstStyle>
          <a:p>
            <a:r>
              <a:rPr lang="en-US"/>
              <a:t>Click to edit Master title style</a:t>
            </a:r>
            <a:endParaRPr lang="en-GB"/>
          </a:p>
        </p:txBody>
      </p:sp>
      <p:sp>
        <p:nvSpPr>
          <p:cNvPr id="3" name="Subtitle 2"/>
          <p:cNvSpPr>
            <a:spLocks noGrp="1"/>
          </p:cNvSpPr>
          <p:nvPr>
            <p:ph type="subTitle" idx="1"/>
          </p:nvPr>
        </p:nvSpPr>
        <p:spPr>
          <a:xfrm>
            <a:off x="2286000" y="5403056"/>
            <a:ext cx="13716000" cy="2483645"/>
          </a:xfrm>
          <a:prstGeom prst="rect">
            <a:avLst/>
          </a:prstGeom>
        </p:spPr>
        <p:txBody>
          <a:bodyPr/>
          <a:lstStyle>
            <a:lvl1pPr marL="0" indent="0" algn="ctr">
              <a:buNone/>
              <a:defRPr sz="3600"/>
            </a:lvl1pPr>
            <a:lvl2pPr marL="685784" indent="0" algn="ctr">
              <a:buNone/>
              <a:defRPr sz="3000"/>
            </a:lvl2pPr>
            <a:lvl3pPr marL="1371566" indent="0" algn="ctr">
              <a:buNone/>
              <a:defRPr sz="2700"/>
            </a:lvl3pPr>
            <a:lvl4pPr marL="2057349" indent="0" algn="ctr">
              <a:buNone/>
              <a:defRPr sz="2400"/>
            </a:lvl4pPr>
            <a:lvl5pPr marL="2743131" indent="0" algn="ctr">
              <a:buNone/>
              <a:defRPr sz="2400"/>
            </a:lvl5pPr>
            <a:lvl6pPr marL="3428915" indent="0" algn="ctr">
              <a:buNone/>
              <a:defRPr sz="2400"/>
            </a:lvl6pPr>
            <a:lvl7pPr marL="4114697" indent="0" algn="ctr">
              <a:buNone/>
              <a:defRPr sz="2400"/>
            </a:lvl7pPr>
            <a:lvl8pPr marL="4800480" indent="0" algn="ctr">
              <a:buNone/>
              <a:defRPr sz="2400"/>
            </a:lvl8pPr>
            <a:lvl9pPr marL="5486264" indent="0" algn="ctr">
              <a:buNone/>
              <a:defRPr sz="2400"/>
            </a:lvl9pPr>
          </a:lstStyle>
          <a:p>
            <a:r>
              <a:rPr lang="en-US"/>
              <a:t>Click to edit Master subtitle style</a:t>
            </a:r>
            <a:endParaRPr lang="en-GB"/>
          </a:p>
        </p:txBody>
      </p:sp>
      <p:sp>
        <p:nvSpPr>
          <p:cNvPr id="4" name="Date Placeholder 3"/>
          <p:cNvSpPr>
            <a:spLocks noGrp="1"/>
          </p:cNvSpPr>
          <p:nvPr>
            <p:ph type="dt" sz="half" idx="10"/>
          </p:nvPr>
        </p:nvSpPr>
        <p:spPr>
          <a:xfrm>
            <a:off x="1257300" y="9534527"/>
            <a:ext cx="4114800" cy="547688"/>
          </a:xfrm>
          <a:prstGeom prst="rect">
            <a:avLst/>
          </a:prstGeom>
        </p:spPr>
        <p:txBody>
          <a:bodyPr/>
          <a:lstStyle/>
          <a:p>
            <a:fld id="{53EA5637-8248-44CC-BE7F-C07E1DC149D6}" type="datetimeFigureOut">
              <a:rPr lang="en-GB" smtClean="0"/>
              <a:t>29/04/2026</a:t>
            </a:fld>
            <a:endParaRPr lang="en-GB"/>
          </a:p>
        </p:txBody>
      </p:sp>
      <p:sp>
        <p:nvSpPr>
          <p:cNvPr id="5" name="Footer Placeholder 4"/>
          <p:cNvSpPr>
            <a:spLocks noGrp="1"/>
          </p:cNvSpPr>
          <p:nvPr>
            <p:ph type="ftr" sz="quarter" idx="11"/>
          </p:nvPr>
        </p:nvSpPr>
        <p:spPr>
          <a:xfrm>
            <a:off x="6057900" y="9534527"/>
            <a:ext cx="6172200" cy="547688"/>
          </a:xfrm>
          <a:prstGeom prst="rect">
            <a:avLst/>
          </a:prstGeom>
        </p:spPr>
        <p:txBody>
          <a:bodyPr/>
          <a:lstStyle/>
          <a:p>
            <a:endParaRPr lang="en-GB"/>
          </a:p>
        </p:txBody>
      </p:sp>
      <p:sp>
        <p:nvSpPr>
          <p:cNvPr id="6" name="Slide Number Placeholder 5"/>
          <p:cNvSpPr>
            <a:spLocks noGrp="1"/>
          </p:cNvSpPr>
          <p:nvPr>
            <p:ph type="sldNum" sz="quarter" idx="12"/>
          </p:nvPr>
        </p:nvSpPr>
        <p:spPr>
          <a:xfrm>
            <a:off x="12915900" y="9534527"/>
            <a:ext cx="4114800" cy="547688"/>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853792770"/>
      </p:ext>
    </p:extLst>
  </p:cSld>
  <p:clrMapOvr>
    <a:masterClrMapping/>
  </p:clrMapOvr>
  <p:transition spd="slow">
    <p:randomBar dir="ver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5"/>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1257300" y="2738438"/>
            <a:ext cx="15773400" cy="652700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257300" y="9534527"/>
            <a:ext cx="4114800" cy="547688"/>
          </a:xfrm>
          <a:prstGeom prst="rect">
            <a:avLst/>
          </a:prstGeom>
        </p:spPr>
        <p:txBody>
          <a:bodyPr/>
          <a:lstStyle/>
          <a:p>
            <a:fld id="{53EA5637-8248-44CC-BE7F-C07E1DC149D6}" type="datetimeFigureOut">
              <a:rPr lang="en-GB" smtClean="0"/>
              <a:t>29/04/2026</a:t>
            </a:fld>
            <a:endParaRPr lang="en-GB"/>
          </a:p>
        </p:txBody>
      </p:sp>
      <p:sp>
        <p:nvSpPr>
          <p:cNvPr id="5" name="Footer Placeholder 4"/>
          <p:cNvSpPr>
            <a:spLocks noGrp="1"/>
          </p:cNvSpPr>
          <p:nvPr>
            <p:ph type="ftr" sz="quarter" idx="11"/>
          </p:nvPr>
        </p:nvSpPr>
        <p:spPr>
          <a:xfrm>
            <a:off x="6057900" y="9534527"/>
            <a:ext cx="6172200" cy="547688"/>
          </a:xfrm>
          <a:prstGeom prst="rect">
            <a:avLst/>
          </a:prstGeom>
        </p:spPr>
        <p:txBody>
          <a:bodyPr/>
          <a:lstStyle/>
          <a:p>
            <a:endParaRPr lang="en-GB"/>
          </a:p>
        </p:txBody>
      </p:sp>
      <p:sp>
        <p:nvSpPr>
          <p:cNvPr id="6" name="Slide Number Placeholder 5"/>
          <p:cNvSpPr>
            <a:spLocks noGrp="1"/>
          </p:cNvSpPr>
          <p:nvPr>
            <p:ph type="sldNum" sz="quarter" idx="12"/>
          </p:nvPr>
        </p:nvSpPr>
        <p:spPr>
          <a:xfrm>
            <a:off x="12915900" y="9534527"/>
            <a:ext cx="4114800" cy="547688"/>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4078346138"/>
      </p:ext>
    </p:extLst>
  </p:cSld>
  <p:clrMapOvr>
    <a:masterClrMapping/>
  </p:clrMapOvr>
  <p:transition spd="slow">
    <p:randomBar dir="ver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7" y="2564611"/>
            <a:ext cx="15773400" cy="4279106"/>
          </a:xfrm>
          <a:prstGeom prst="rect">
            <a:avLst/>
          </a:prstGeom>
        </p:spPr>
        <p:txBody>
          <a:bodyPr anchor="b"/>
          <a:lstStyle>
            <a:lvl1pPr>
              <a:defRPr sz="9000"/>
            </a:lvl1pPr>
          </a:lstStyle>
          <a:p>
            <a:r>
              <a:rPr lang="en-US"/>
              <a:t>Click to edit Master title style</a:t>
            </a:r>
            <a:endParaRPr lang="en-GB"/>
          </a:p>
        </p:txBody>
      </p:sp>
      <p:sp>
        <p:nvSpPr>
          <p:cNvPr id="3" name="Text Placeholder 2"/>
          <p:cNvSpPr>
            <a:spLocks noGrp="1"/>
          </p:cNvSpPr>
          <p:nvPr>
            <p:ph type="body" idx="1"/>
          </p:nvPr>
        </p:nvSpPr>
        <p:spPr>
          <a:xfrm>
            <a:off x="1247777" y="6884197"/>
            <a:ext cx="15773400" cy="2250281"/>
          </a:xfrm>
          <a:prstGeom prst="rect">
            <a:avLst/>
          </a:prstGeom>
        </p:spPr>
        <p:txBody>
          <a:bodyPr/>
          <a:lstStyle>
            <a:lvl1pPr marL="0" indent="0">
              <a:buNone/>
              <a:defRPr sz="3600">
                <a:solidFill>
                  <a:schemeClr val="tx1">
                    <a:tint val="75000"/>
                  </a:schemeClr>
                </a:solidFill>
              </a:defRPr>
            </a:lvl1pPr>
            <a:lvl2pPr marL="685784" indent="0">
              <a:buNone/>
              <a:defRPr sz="3000">
                <a:solidFill>
                  <a:schemeClr val="tx1">
                    <a:tint val="75000"/>
                  </a:schemeClr>
                </a:solidFill>
              </a:defRPr>
            </a:lvl2pPr>
            <a:lvl3pPr marL="1371566" indent="0">
              <a:buNone/>
              <a:defRPr sz="2700">
                <a:solidFill>
                  <a:schemeClr val="tx1">
                    <a:tint val="75000"/>
                  </a:schemeClr>
                </a:solidFill>
              </a:defRPr>
            </a:lvl3pPr>
            <a:lvl4pPr marL="2057349" indent="0">
              <a:buNone/>
              <a:defRPr sz="2400">
                <a:solidFill>
                  <a:schemeClr val="tx1">
                    <a:tint val="75000"/>
                  </a:schemeClr>
                </a:solidFill>
              </a:defRPr>
            </a:lvl4pPr>
            <a:lvl5pPr marL="2743131" indent="0">
              <a:buNone/>
              <a:defRPr sz="2400">
                <a:solidFill>
                  <a:schemeClr val="tx1">
                    <a:tint val="75000"/>
                  </a:schemeClr>
                </a:solidFill>
              </a:defRPr>
            </a:lvl5pPr>
            <a:lvl6pPr marL="3428915" indent="0">
              <a:buNone/>
              <a:defRPr sz="2400">
                <a:solidFill>
                  <a:schemeClr val="tx1">
                    <a:tint val="75000"/>
                  </a:schemeClr>
                </a:solidFill>
              </a:defRPr>
            </a:lvl6pPr>
            <a:lvl7pPr marL="4114697" indent="0">
              <a:buNone/>
              <a:defRPr sz="2400">
                <a:solidFill>
                  <a:schemeClr val="tx1">
                    <a:tint val="75000"/>
                  </a:schemeClr>
                </a:solidFill>
              </a:defRPr>
            </a:lvl7pPr>
            <a:lvl8pPr marL="4800480" indent="0">
              <a:buNone/>
              <a:defRPr sz="2400">
                <a:solidFill>
                  <a:schemeClr val="tx1">
                    <a:tint val="75000"/>
                  </a:schemeClr>
                </a:solidFill>
              </a:defRPr>
            </a:lvl8pPr>
            <a:lvl9pPr marL="5486264" indent="0">
              <a:buNone/>
              <a:defRPr sz="2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1257300" y="9534527"/>
            <a:ext cx="4114800" cy="547688"/>
          </a:xfrm>
          <a:prstGeom prst="rect">
            <a:avLst/>
          </a:prstGeom>
        </p:spPr>
        <p:txBody>
          <a:bodyPr/>
          <a:lstStyle/>
          <a:p>
            <a:fld id="{53EA5637-8248-44CC-BE7F-C07E1DC149D6}" type="datetimeFigureOut">
              <a:rPr lang="en-GB" smtClean="0"/>
              <a:t>29/04/2026</a:t>
            </a:fld>
            <a:endParaRPr lang="en-GB"/>
          </a:p>
        </p:txBody>
      </p:sp>
      <p:sp>
        <p:nvSpPr>
          <p:cNvPr id="5" name="Footer Placeholder 4"/>
          <p:cNvSpPr>
            <a:spLocks noGrp="1"/>
          </p:cNvSpPr>
          <p:nvPr>
            <p:ph type="ftr" sz="quarter" idx="11"/>
          </p:nvPr>
        </p:nvSpPr>
        <p:spPr>
          <a:xfrm>
            <a:off x="6057900" y="9534527"/>
            <a:ext cx="6172200" cy="547688"/>
          </a:xfrm>
          <a:prstGeom prst="rect">
            <a:avLst/>
          </a:prstGeom>
        </p:spPr>
        <p:txBody>
          <a:bodyPr/>
          <a:lstStyle/>
          <a:p>
            <a:endParaRPr lang="en-GB"/>
          </a:p>
        </p:txBody>
      </p:sp>
      <p:sp>
        <p:nvSpPr>
          <p:cNvPr id="6" name="Slide Number Placeholder 5"/>
          <p:cNvSpPr>
            <a:spLocks noGrp="1"/>
          </p:cNvSpPr>
          <p:nvPr>
            <p:ph type="sldNum" sz="quarter" idx="12"/>
          </p:nvPr>
        </p:nvSpPr>
        <p:spPr>
          <a:xfrm>
            <a:off x="12915900" y="9534527"/>
            <a:ext cx="4114800" cy="547688"/>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2779991165"/>
      </p:ext>
    </p:extLst>
  </p:cSld>
  <p:clrMapOvr>
    <a:masterClrMapping/>
  </p:clrMapOvr>
  <p:transition spd="slow">
    <p:randomBar dir="ver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5"/>
          </a:xfrm>
          <a:prstGeom prst="rect">
            <a:avLst/>
          </a:prstGeom>
        </p:spPr>
        <p:txBody>
          <a:bodyPr/>
          <a:lstStyle/>
          <a:p>
            <a:r>
              <a:rPr lang="en-US"/>
              <a:t>Click to edit Master title style</a:t>
            </a:r>
            <a:endParaRPr lang="en-GB"/>
          </a:p>
        </p:txBody>
      </p:sp>
      <p:sp>
        <p:nvSpPr>
          <p:cNvPr id="3" name="Content Placeholder 2"/>
          <p:cNvSpPr>
            <a:spLocks noGrp="1"/>
          </p:cNvSpPr>
          <p:nvPr>
            <p:ph sz="half" idx="1"/>
          </p:nvPr>
        </p:nvSpPr>
        <p:spPr>
          <a:xfrm>
            <a:off x="1257300" y="2738438"/>
            <a:ext cx="7772400" cy="652700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9258300" y="2738438"/>
            <a:ext cx="7772400" cy="652700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1257300" y="9534527"/>
            <a:ext cx="4114800" cy="547688"/>
          </a:xfrm>
          <a:prstGeom prst="rect">
            <a:avLst/>
          </a:prstGeom>
        </p:spPr>
        <p:txBody>
          <a:bodyPr/>
          <a:lstStyle/>
          <a:p>
            <a:fld id="{53EA5637-8248-44CC-BE7F-C07E1DC149D6}" type="datetimeFigureOut">
              <a:rPr lang="en-GB" smtClean="0"/>
              <a:t>29/04/2026</a:t>
            </a:fld>
            <a:endParaRPr lang="en-GB"/>
          </a:p>
        </p:txBody>
      </p:sp>
      <p:sp>
        <p:nvSpPr>
          <p:cNvPr id="6" name="Footer Placeholder 5"/>
          <p:cNvSpPr>
            <a:spLocks noGrp="1"/>
          </p:cNvSpPr>
          <p:nvPr>
            <p:ph type="ftr" sz="quarter" idx="11"/>
          </p:nvPr>
        </p:nvSpPr>
        <p:spPr>
          <a:xfrm>
            <a:off x="6057900" y="9534527"/>
            <a:ext cx="6172200" cy="547688"/>
          </a:xfrm>
          <a:prstGeom prst="rect">
            <a:avLst/>
          </a:prstGeom>
        </p:spPr>
        <p:txBody>
          <a:bodyPr/>
          <a:lstStyle/>
          <a:p>
            <a:endParaRPr lang="en-GB"/>
          </a:p>
        </p:txBody>
      </p:sp>
      <p:sp>
        <p:nvSpPr>
          <p:cNvPr id="7" name="Slide Number Placeholder 6"/>
          <p:cNvSpPr>
            <a:spLocks noGrp="1"/>
          </p:cNvSpPr>
          <p:nvPr>
            <p:ph type="sldNum" sz="quarter" idx="12"/>
          </p:nvPr>
        </p:nvSpPr>
        <p:spPr>
          <a:xfrm>
            <a:off x="12915900" y="9534527"/>
            <a:ext cx="4114800" cy="547688"/>
          </a:xfrm>
          <a:prstGeom prst="rect">
            <a:avLst/>
          </a:prstGeom>
        </p:spPr>
        <p:txBody>
          <a:bodyPr/>
          <a:lstStyle/>
          <a:p>
            <a:fld id="{AC4D1355-AEF3-478D-8285-0579408755DB}" type="slidenum">
              <a:rPr lang="en-GB" smtClean="0"/>
              <a:t>‹#›</a:t>
            </a:fld>
            <a:endParaRPr lang="en-GB"/>
          </a:p>
        </p:txBody>
      </p:sp>
      <p:pic>
        <p:nvPicPr>
          <p:cNvPr id="8" name="Picture 7">
            <a:extLst>
              <a:ext uri="{FF2B5EF4-FFF2-40B4-BE49-F238E27FC236}">
                <a16:creationId xmlns:a16="http://schemas.microsoft.com/office/drawing/2014/main" id="{CF0DE7C7-87BD-4B94-A7F4-AD837436772E}"/>
              </a:ext>
            </a:extLst>
          </p:cNvPr>
          <p:cNvPicPr>
            <a:picLocks noChangeAspect="1"/>
          </p:cNvPicPr>
          <p:nvPr userDrawn="1"/>
        </p:nvPicPr>
        <p:blipFill>
          <a:blip/>
          <a:stretch>
            <a:fillRect/>
          </a:stretch>
        </p:blipFill>
        <p:spPr>
          <a:xfrm>
            <a:off x="-95023448" y="2"/>
            <a:ext cx="6135330" cy="6135330"/>
          </a:xfrm>
          <a:prstGeom prst="rect">
            <a:avLst/>
          </a:prstGeom>
        </p:spPr>
      </p:pic>
      <p:pic>
        <p:nvPicPr>
          <p:cNvPr id="9" name="Picture 8">
            <a:extLst>
              <a:ext uri="{FF2B5EF4-FFF2-40B4-BE49-F238E27FC236}">
                <a16:creationId xmlns:a16="http://schemas.microsoft.com/office/drawing/2014/main" id="{6AD21A83-1AC5-47C7-ABE4-FB8ED28243A8}"/>
              </a:ext>
            </a:extLst>
          </p:cNvPr>
          <p:cNvPicPr>
            <a:picLocks noChangeAspect="1"/>
          </p:cNvPicPr>
          <p:nvPr userDrawn="1"/>
        </p:nvPicPr>
        <p:blipFill>
          <a:blip/>
          <a:stretch>
            <a:fillRect/>
          </a:stretch>
        </p:blipFill>
        <p:spPr>
          <a:xfrm>
            <a:off x="4227869" y="-44297600"/>
            <a:ext cx="6135330" cy="6135330"/>
          </a:xfrm>
          <a:prstGeom prst="rect">
            <a:avLst/>
          </a:prstGeom>
        </p:spPr>
      </p:pic>
      <p:pic>
        <p:nvPicPr>
          <p:cNvPr id="10" name="Picture 9">
            <a:extLst>
              <a:ext uri="{FF2B5EF4-FFF2-40B4-BE49-F238E27FC236}">
                <a16:creationId xmlns:a16="http://schemas.microsoft.com/office/drawing/2014/main" id="{7A7F1460-055A-4C66-80DF-5EED08C111CA}"/>
              </a:ext>
            </a:extLst>
          </p:cNvPr>
          <p:cNvPicPr>
            <a:picLocks noChangeAspect="1"/>
          </p:cNvPicPr>
          <p:nvPr userDrawn="1"/>
        </p:nvPicPr>
        <p:blipFill>
          <a:blip/>
          <a:stretch>
            <a:fillRect/>
          </a:stretch>
        </p:blipFill>
        <p:spPr>
          <a:xfrm>
            <a:off x="108875870" y="3067665"/>
            <a:ext cx="6135330" cy="6135330"/>
          </a:xfrm>
          <a:prstGeom prst="rect">
            <a:avLst/>
          </a:prstGeom>
        </p:spPr>
      </p:pic>
      <p:pic>
        <p:nvPicPr>
          <p:cNvPr id="11" name="Picture 10">
            <a:extLst>
              <a:ext uri="{FF2B5EF4-FFF2-40B4-BE49-F238E27FC236}">
                <a16:creationId xmlns:a16="http://schemas.microsoft.com/office/drawing/2014/main" id="{9C8DB135-DBAB-4C78-858D-647B0DECCD4E}"/>
              </a:ext>
            </a:extLst>
          </p:cNvPr>
          <p:cNvPicPr>
            <a:picLocks noChangeAspect="1"/>
          </p:cNvPicPr>
          <p:nvPr userDrawn="1"/>
        </p:nvPicPr>
        <p:blipFill>
          <a:blip/>
          <a:stretch>
            <a:fillRect/>
          </a:stretch>
        </p:blipFill>
        <p:spPr>
          <a:xfrm>
            <a:off x="7479065" y="50006865"/>
            <a:ext cx="6135330" cy="6135330"/>
          </a:xfrm>
          <a:prstGeom prst="rect">
            <a:avLst/>
          </a:prstGeom>
        </p:spPr>
      </p:pic>
    </p:spTree>
    <p:extLst>
      <p:ext uri="{BB962C8B-B14F-4D97-AF65-F5344CB8AC3E}">
        <p14:creationId xmlns:p14="http://schemas.microsoft.com/office/powerpoint/2010/main" val="3478519674"/>
      </p:ext>
    </p:extLst>
  </p:cSld>
  <p:clrMapOvr>
    <a:masterClrMapping/>
  </p:clrMapOvr>
  <p:transition spd="slow">
    <p:randomBar dir="ver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a:prstGeom prst="rect">
            <a:avLst/>
          </a:prstGeom>
        </p:spPr>
        <p:txBody>
          <a:bodyPr/>
          <a:lstStyle/>
          <a:p>
            <a:r>
              <a:rPr lang="en-US"/>
              <a:t>Click to edit Master title style</a:t>
            </a:r>
            <a:endParaRPr lang="en-GB"/>
          </a:p>
        </p:txBody>
      </p:sp>
      <p:sp>
        <p:nvSpPr>
          <p:cNvPr id="3" name="Text Placeholder 2"/>
          <p:cNvSpPr>
            <a:spLocks noGrp="1"/>
          </p:cNvSpPr>
          <p:nvPr>
            <p:ph type="body" idx="1"/>
          </p:nvPr>
        </p:nvSpPr>
        <p:spPr>
          <a:xfrm>
            <a:off x="1259684" y="2521745"/>
            <a:ext cx="7736681" cy="1235868"/>
          </a:xfrm>
          <a:prstGeom prst="rect">
            <a:avLst/>
          </a:prstGeo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Edit Master text styles</a:t>
            </a:r>
          </a:p>
        </p:txBody>
      </p:sp>
      <p:sp>
        <p:nvSpPr>
          <p:cNvPr id="4" name="Content Placeholder 3"/>
          <p:cNvSpPr>
            <a:spLocks noGrp="1"/>
          </p:cNvSpPr>
          <p:nvPr>
            <p:ph sz="half" idx="2"/>
          </p:nvPr>
        </p:nvSpPr>
        <p:spPr>
          <a:xfrm>
            <a:off x="1259684" y="3757613"/>
            <a:ext cx="7736681" cy="552688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9258302" y="2521745"/>
            <a:ext cx="7774782" cy="1235868"/>
          </a:xfrm>
          <a:prstGeom prst="rect">
            <a:avLst/>
          </a:prstGeo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Edit Master text styles</a:t>
            </a:r>
          </a:p>
        </p:txBody>
      </p:sp>
      <p:sp>
        <p:nvSpPr>
          <p:cNvPr id="6" name="Content Placeholder 5"/>
          <p:cNvSpPr>
            <a:spLocks noGrp="1"/>
          </p:cNvSpPr>
          <p:nvPr>
            <p:ph sz="quarter" idx="4"/>
          </p:nvPr>
        </p:nvSpPr>
        <p:spPr>
          <a:xfrm>
            <a:off x="9258302" y="3757613"/>
            <a:ext cx="7774782" cy="552688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1257300" y="9534527"/>
            <a:ext cx="4114800" cy="547688"/>
          </a:xfrm>
          <a:prstGeom prst="rect">
            <a:avLst/>
          </a:prstGeom>
        </p:spPr>
        <p:txBody>
          <a:bodyPr/>
          <a:lstStyle/>
          <a:p>
            <a:fld id="{53EA5637-8248-44CC-BE7F-C07E1DC149D6}" type="datetimeFigureOut">
              <a:rPr lang="en-GB" smtClean="0"/>
              <a:t>29/04/2026</a:t>
            </a:fld>
            <a:endParaRPr lang="en-GB"/>
          </a:p>
        </p:txBody>
      </p:sp>
      <p:sp>
        <p:nvSpPr>
          <p:cNvPr id="8" name="Footer Placeholder 7"/>
          <p:cNvSpPr>
            <a:spLocks noGrp="1"/>
          </p:cNvSpPr>
          <p:nvPr>
            <p:ph type="ftr" sz="quarter" idx="11"/>
          </p:nvPr>
        </p:nvSpPr>
        <p:spPr>
          <a:xfrm>
            <a:off x="6057900" y="9534527"/>
            <a:ext cx="6172200" cy="547688"/>
          </a:xfrm>
          <a:prstGeom prst="rect">
            <a:avLst/>
          </a:prstGeom>
        </p:spPr>
        <p:txBody>
          <a:bodyPr/>
          <a:lstStyle/>
          <a:p>
            <a:endParaRPr lang="en-GB"/>
          </a:p>
        </p:txBody>
      </p:sp>
      <p:sp>
        <p:nvSpPr>
          <p:cNvPr id="9" name="Slide Number Placeholder 8"/>
          <p:cNvSpPr>
            <a:spLocks noGrp="1"/>
          </p:cNvSpPr>
          <p:nvPr>
            <p:ph type="sldNum" sz="quarter" idx="12"/>
          </p:nvPr>
        </p:nvSpPr>
        <p:spPr>
          <a:xfrm>
            <a:off x="12915900" y="9534527"/>
            <a:ext cx="4114800" cy="547688"/>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1686167713"/>
      </p:ext>
    </p:extLst>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5"/>
          </a:xfrm>
          <a:prstGeom prst="rect">
            <a:avLst/>
          </a:prstGeom>
        </p:spPr>
        <p:txBody>
          <a:bodyPr/>
          <a:lstStyle/>
          <a:p>
            <a:r>
              <a:rPr lang="en-US"/>
              <a:t>Click to edit Master title style</a:t>
            </a:r>
            <a:endParaRPr lang="en-GB"/>
          </a:p>
        </p:txBody>
      </p:sp>
      <p:sp>
        <p:nvSpPr>
          <p:cNvPr id="3" name="Date Placeholder 2"/>
          <p:cNvSpPr>
            <a:spLocks noGrp="1"/>
          </p:cNvSpPr>
          <p:nvPr>
            <p:ph type="dt" sz="half" idx="10"/>
          </p:nvPr>
        </p:nvSpPr>
        <p:spPr>
          <a:xfrm>
            <a:off x="1257300" y="9534527"/>
            <a:ext cx="4114800" cy="547688"/>
          </a:xfrm>
          <a:prstGeom prst="rect">
            <a:avLst/>
          </a:prstGeom>
        </p:spPr>
        <p:txBody>
          <a:bodyPr/>
          <a:lstStyle/>
          <a:p>
            <a:fld id="{53EA5637-8248-44CC-BE7F-C07E1DC149D6}" type="datetimeFigureOut">
              <a:rPr lang="en-GB" smtClean="0"/>
              <a:t>29/04/2026</a:t>
            </a:fld>
            <a:endParaRPr lang="en-GB"/>
          </a:p>
        </p:txBody>
      </p:sp>
      <p:sp>
        <p:nvSpPr>
          <p:cNvPr id="4" name="Footer Placeholder 3"/>
          <p:cNvSpPr>
            <a:spLocks noGrp="1"/>
          </p:cNvSpPr>
          <p:nvPr>
            <p:ph type="ftr" sz="quarter" idx="11"/>
          </p:nvPr>
        </p:nvSpPr>
        <p:spPr>
          <a:xfrm>
            <a:off x="6057900" y="9534527"/>
            <a:ext cx="6172200" cy="547688"/>
          </a:xfrm>
          <a:prstGeom prst="rect">
            <a:avLst/>
          </a:prstGeom>
        </p:spPr>
        <p:txBody>
          <a:bodyPr/>
          <a:lstStyle/>
          <a:p>
            <a:endParaRPr lang="en-GB"/>
          </a:p>
        </p:txBody>
      </p:sp>
      <p:sp>
        <p:nvSpPr>
          <p:cNvPr id="5" name="Slide Number Placeholder 4"/>
          <p:cNvSpPr>
            <a:spLocks noGrp="1"/>
          </p:cNvSpPr>
          <p:nvPr>
            <p:ph type="sldNum" sz="quarter" idx="12"/>
          </p:nvPr>
        </p:nvSpPr>
        <p:spPr>
          <a:xfrm>
            <a:off x="12915900" y="9534527"/>
            <a:ext cx="4114800" cy="547688"/>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1250150903"/>
      </p:ext>
    </p:extLst>
  </p:cSld>
  <p:clrMapOvr>
    <a:masterClrMapping/>
  </p:clrMapOvr>
  <p:transition spd="slow">
    <p:randomBar dir="ver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5514029"/>
      </p:ext>
    </p:extLst>
  </p:cSld>
  <p:clrMapOvr>
    <a:masterClrMapping/>
  </p:clrMapOvr>
  <p:transition spd="slow">
    <p:randomBar dir="ver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a:prstGeom prst="rect">
            <a:avLst/>
          </a:prstGeom>
        </p:spPr>
        <p:txBody>
          <a:bodyPr anchor="b"/>
          <a:lstStyle>
            <a:lvl1pPr>
              <a:defRPr sz="4800"/>
            </a:lvl1pPr>
          </a:lstStyle>
          <a:p>
            <a:r>
              <a:rPr lang="en-US"/>
              <a:t>Click to edit Master title style</a:t>
            </a:r>
            <a:endParaRPr lang="en-GB"/>
          </a:p>
        </p:txBody>
      </p:sp>
      <p:sp>
        <p:nvSpPr>
          <p:cNvPr id="3" name="Content Placeholder 2"/>
          <p:cNvSpPr>
            <a:spLocks noGrp="1"/>
          </p:cNvSpPr>
          <p:nvPr>
            <p:ph idx="1"/>
          </p:nvPr>
        </p:nvSpPr>
        <p:spPr>
          <a:xfrm>
            <a:off x="7774782" y="1481140"/>
            <a:ext cx="9258300" cy="7310438"/>
          </a:xfrm>
          <a:prstGeom prst="rect">
            <a:avLst/>
          </a:prstGeo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1259683" y="3086102"/>
            <a:ext cx="5898356" cy="5717382"/>
          </a:xfrm>
          <a:prstGeom prst="rect">
            <a:avLst/>
          </a:prstGeo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en-US"/>
              <a:t>Edit Master text styles</a:t>
            </a:r>
          </a:p>
        </p:txBody>
      </p:sp>
      <p:sp>
        <p:nvSpPr>
          <p:cNvPr id="5" name="Date Placeholder 4"/>
          <p:cNvSpPr>
            <a:spLocks noGrp="1"/>
          </p:cNvSpPr>
          <p:nvPr>
            <p:ph type="dt" sz="half" idx="10"/>
          </p:nvPr>
        </p:nvSpPr>
        <p:spPr>
          <a:xfrm>
            <a:off x="1257300" y="9534527"/>
            <a:ext cx="4114800" cy="547688"/>
          </a:xfrm>
          <a:prstGeom prst="rect">
            <a:avLst/>
          </a:prstGeom>
        </p:spPr>
        <p:txBody>
          <a:bodyPr/>
          <a:lstStyle/>
          <a:p>
            <a:fld id="{53EA5637-8248-44CC-BE7F-C07E1DC149D6}" type="datetimeFigureOut">
              <a:rPr lang="en-GB" smtClean="0"/>
              <a:t>29/04/2026</a:t>
            </a:fld>
            <a:endParaRPr lang="en-GB"/>
          </a:p>
        </p:txBody>
      </p:sp>
      <p:sp>
        <p:nvSpPr>
          <p:cNvPr id="6" name="Footer Placeholder 5"/>
          <p:cNvSpPr>
            <a:spLocks noGrp="1"/>
          </p:cNvSpPr>
          <p:nvPr>
            <p:ph type="ftr" sz="quarter" idx="11"/>
          </p:nvPr>
        </p:nvSpPr>
        <p:spPr>
          <a:xfrm>
            <a:off x="6057900" y="9534527"/>
            <a:ext cx="6172200" cy="547688"/>
          </a:xfrm>
          <a:prstGeom prst="rect">
            <a:avLst/>
          </a:prstGeom>
        </p:spPr>
        <p:txBody>
          <a:bodyPr/>
          <a:lstStyle/>
          <a:p>
            <a:endParaRPr lang="en-GB"/>
          </a:p>
        </p:txBody>
      </p:sp>
      <p:sp>
        <p:nvSpPr>
          <p:cNvPr id="7" name="Slide Number Placeholder 6"/>
          <p:cNvSpPr>
            <a:spLocks noGrp="1"/>
          </p:cNvSpPr>
          <p:nvPr>
            <p:ph type="sldNum" sz="quarter" idx="12"/>
          </p:nvPr>
        </p:nvSpPr>
        <p:spPr>
          <a:xfrm>
            <a:off x="12915900" y="9534527"/>
            <a:ext cx="4114800" cy="547688"/>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3183621598"/>
      </p:ext>
    </p:extLst>
  </p:cSld>
  <p:clrMapOvr>
    <a:masterClrMapping/>
  </p:clrMapOvr>
  <p:transition spd="slow">
    <p:randomBar dir="ver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a:prstGeom prst="rect">
            <a:avLst/>
          </a:prstGeom>
        </p:spPr>
        <p:txBody>
          <a:bodyPr anchor="b"/>
          <a:lstStyle>
            <a:lvl1pPr>
              <a:defRPr sz="4800"/>
            </a:lvl1pPr>
          </a:lstStyle>
          <a:p>
            <a:r>
              <a:rPr lang="en-US"/>
              <a:t>Click to edit Master title style</a:t>
            </a:r>
            <a:endParaRPr lang="en-GB"/>
          </a:p>
        </p:txBody>
      </p:sp>
      <p:sp>
        <p:nvSpPr>
          <p:cNvPr id="3" name="Picture Placeholder 2"/>
          <p:cNvSpPr>
            <a:spLocks noGrp="1"/>
          </p:cNvSpPr>
          <p:nvPr>
            <p:ph type="pic" idx="1"/>
          </p:nvPr>
        </p:nvSpPr>
        <p:spPr>
          <a:xfrm>
            <a:off x="7774782" y="1481140"/>
            <a:ext cx="9258300" cy="7310438"/>
          </a:xfrm>
          <a:prstGeom prst="rect">
            <a:avLst/>
          </a:prstGeom>
        </p:spPr>
        <p:txBody>
          <a:bodyPr/>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endParaRPr lang="en-GB"/>
          </a:p>
        </p:txBody>
      </p:sp>
      <p:sp>
        <p:nvSpPr>
          <p:cNvPr id="4" name="Text Placeholder 3"/>
          <p:cNvSpPr>
            <a:spLocks noGrp="1"/>
          </p:cNvSpPr>
          <p:nvPr>
            <p:ph type="body" sz="half" idx="2"/>
          </p:nvPr>
        </p:nvSpPr>
        <p:spPr>
          <a:xfrm>
            <a:off x="1259683" y="3086102"/>
            <a:ext cx="5898356" cy="5717382"/>
          </a:xfrm>
          <a:prstGeom prst="rect">
            <a:avLst/>
          </a:prstGeo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en-US"/>
              <a:t>Edit Master text styles</a:t>
            </a:r>
          </a:p>
        </p:txBody>
      </p:sp>
      <p:sp>
        <p:nvSpPr>
          <p:cNvPr id="5" name="Date Placeholder 4"/>
          <p:cNvSpPr>
            <a:spLocks noGrp="1"/>
          </p:cNvSpPr>
          <p:nvPr>
            <p:ph type="dt" sz="half" idx="10"/>
          </p:nvPr>
        </p:nvSpPr>
        <p:spPr>
          <a:xfrm>
            <a:off x="1257300" y="9534527"/>
            <a:ext cx="4114800" cy="547688"/>
          </a:xfrm>
          <a:prstGeom prst="rect">
            <a:avLst/>
          </a:prstGeom>
        </p:spPr>
        <p:txBody>
          <a:bodyPr/>
          <a:lstStyle/>
          <a:p>
            <a:fld id="{53EA5637-8248-44CC-BE7F-C07E1DC149D6}" type="datetimeFigureOut">
              <a:rPr lang="en-GB" smtClean="0"/>
              <a:t>29/04/2026</a:t>
            </a:fld>
            <a:endParaRPr lang="en-GB"/>
          </a:p>
        </p:txBody>
      </p:sp>
      <p:sp>
        <p:nvSpPr>
          <p:cNvPr id="6" name="Footer Placeholder 5"/>
          <p:cNvSpPr>
            <a:spLocks noGrp="1"/>
          </p:cNvSpPr>
          <p:nvPr>
            <p:ph type="ftr" sz="quarter" idx="11"/>
          </p:nvPr>
        </p:nvSpPr>
        <p:spPr>
          <a:xfrm>
            <a:off x="6057900" y="9534527"/>
            <a:ext cx="6172200" cy="547688"/>
          </a:xfrm>
          <a:prstGeom prst="rect">
            <a:avLst/>
          </a:prstGeom>
        </p:spPr>
        <p:txBody>
          <a:bodyPr/>
          <a:lstStyle/>
          <a:p>
            <a:endParaRPr lang="en-GB"/>
          </a:p>
        </p:txBody>
      </p:sp>
      <p:sp>
        <p:nvSpPr>
          <p:cNvPr id="7" name="Slide Number Placeholder 6"/>
          <p:cNvSpPr>
            <a:spLocks noGrp="1"/>
          </p:cNvSpPr>
          <p:nvPr>
            <p:ph type="sldNum" sz="quarter" idx="12"/>
          </p:nvPr>
        </p:nvSpPr>
        <p:spPr>
          <a:xfrm>
            <a:off x="12915900" y="9534527"/>
            <a:ext cx="4114800" cy="547688"/>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926609031"/>
      </p:ext>
    </p:extLst>
  </p:cSld>
  <p:clrMapOvr>
    <a:masterClrMapping/>
  </p:clrMapOvr>
  <p:transition spd="slow">
    <p:randomBar dir="ver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5"/>
          </a:xfrm>
          <a:prstGeom prst="rect">
            <a:avLst/>
          </a:prstGeom>
        </p:spPr>
        <p:txBody>
          <a:bodyPr/>
          <a:lstStyle/>
          <a:p>
            <a:r>
              <a:rPr lang="en-US"/>
              <a:t>Click to edit Master title style</a:t>
            </a:r>
            <a:endParaRPr lang="en-GB"/>
          </a:p>
        </p:txBody>
      </p:sp>
      <p:sp>
        <p:nvSpPr>
          <p:cNvPr id="3" name="Vertical Text Placeholder 2"/>
          <p:cNvSpPr>
            <a:spLocks noGrp="1"/>
          </p:cNvSpPr>
          <p:nvPr>
            <p:ph type="body" orient="vert" idx="1"/>
          </p:nvPr>
        </p:nvSpPr>
        <p:spPr>
          <a:xfrm>
            <a:off x="1257300" y="2738438"/>
            <a:ext cx="15773400" cy="6527009"/>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257300" y="9534527"/>
            <a:ext cx="4114800" cy="547688"/>
          </a:xfrm>
          <a:prstGeom prst="rect">
            <a:avLst/>
          </a:prstGeom>
        </p:spPr>
        <p:txBody>
          <a:bodyPr/>
          <a:lstStyle/>
          <a:p>
            <a:fld id="{53EA5637-8248-44CC-BE7F-C07E1DC149D6}" type="datetimeFigureOut">
              <a:rPr lang="en-GB" smtClean="0"/>
              <a:t>29/04/2026</a:t>
            </a:fld>
            <a:endParaRPr lang="en-GB"/>
          </a:p>
        </p:txBody>
      </p:sp>
      <p:sp>
        <p:nvSpPr>
          <p:cNvPr id="5" name="Footer Placeholder 4"/>
          <p:cNvSpPr>
            <a:spLocks noGrp="1"/>
          </p:cNvSpPr>
          <p:nvPr>
            <p:ph type="ftr" sz="quarter" idx="11"/>
          </p:nvPr>
        </p:nvSpPr>
        <p:spPr>
          <a:xfrm>
            <a:off x="6057900" y="9534527"/>
            <a:ext cx="6172200" cy="547688"/>
          </a:xfrm>
          <a:prstGeom prst="rect">
            <a:avLst/>
          </a:prstGeom>
        </p:spPr>
        <p:txBody>
          <a:bodyPr/>
          <a:lstStyle/>
          <a:p>
            <a:endParaRPr lang="en-GB"/>
          </a:p>
        </p:txBody>
      </p:sp>
      <p:sp>
        <p:nvSpPr>
          <p:cNvPr id="6" name="Slide Number Placeholder 5"/>
          <p:cNvSpPr>
            <a:spLocks noGrp="1"/>
          </p:cNvSpPr>
          <p:nvPr>
            <p:ph type="sldNum" sz="quarter" idx="12"/>
          </p:nvPr>
        </p:nvSpPr>
        <p:spPr>
          <a:xfrm>
            <a:off x="12915900" y="9534527"/>
            <a:ext cx="4114800" cy="547688"/>
          </a:xfrm>
          <a:prstGeom prst="rect">
            <a:avLst/>
          </a:prstGeom>
        </p:spPr>
        <p:txBody>
          <a:bodyPr/>
          <a:lstStyle/>
          <a:p>
            <a:fld id="{AC4D1355-AEF3-478D-8285-0579408755DB}" type="slidenum">
              <a:rPr lang="en-GB" smtClean="0"/>
              <a:t>‹#›</a:t>
            </a:fld>
            <a:endParaRPr lang="en-GB"/>
          </a:p>
        </p:txBody>
      </p:sp>
    </p:spTree>
    <p:extLst>
      <p:ext uri="{BB962C8B-B14F-4D97-AF65-F5344CB8AC3E}">
        <p14:creationId xmlns:p14="http://schemas.microsoft.com/office/powerpoint/2010/main" val="1995020637"/>
      </p:ext>
    </p:extLst>
  </p:cSld>
  <p:clrMapOvr>
    <a:masterClrMapping/>
  </p:clrMapOvr>
  <p:transition spd="slow">
    <p:randomBar dir="ver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690"/>
            <a:ext cx="3943350" cy="8717759"/>
          </a:xfrm>
          <a:prstGeom prst="rect">
            <a:avLst/>
          </a:prstGeo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257302" y="547690"/>
            <a:ext cx="11601450" cy="8717759"/>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1257300" y="9534527"/>
            <a:ext cx="4114800" cy="547688"/>
          </a:xfrm>
          <a:prstGeom prst="rect">
            <a:avLst/>
          </a:prstGeom>
        </p:spPr>
        <p:txBody>
          <a:bodyPr/>
          <a:lstStyle/>
          <a:p>
            <a:fld id="{53EA5637-8248-44CC-BE7F-C07E1DC149D6}" type="datetimeFigureOut">
              <a:rPr lang="en-GB" smtClean="0"/>
              <a:t>29/04/2026</a:t>
            </a:fld>
            <a:endParaRPr lang="en-GB"/>
          </a:p>
        </p:txBody>
      </p:sp>
      <p:sp>
        <p:nvSpPr>
          <p:cNvPr id="5" name="Footer Placeholder 4"/>
          <p:cNvSpPr>
            <a:spLocks noGrp="1"/>
          </p:cNvSpPr>
          <p:nvPr>
            <p:ph type="ftr" sz="quarter" idx="11"/>
          </p:nvPr>
        </p:nvSpPr>
        <p:spPr>
          <a:xfrm>
            <a:off x="6057900" y="9534527"/>
            <a:ext cx="6172200" cy="547688"/>
          </a:xfrm>
          <a:prstGeom prst="rect">
            <a:avLst/>
          </a:prstGeom>
        </p:spPr>
        <p:txBody>
          <a:bodyPr/>
          <a:lstStyle/>
          <a:p>
            <a:endParaRPr lang="en-GB"/>
          </a:p>
        </p:txBody>
      </p:sp>
      <p:sp>
        <p:nvSpPr>
          <p:cNvPr id="6" name="Slide Number Placeholder 5"/>
          <p:cNvSpPr>
            <a:spLocks noGrp="1"/>
          </p:cNvSpPr>
          <p:nvPr>
            <p:ph type="sldNum" sz="quarter" idx="12"/>
          </p:nvPr>
        </p:nvSpPr>
        <p:spPr>
          <a:xfrm>
            <a:off x="12915900" y="9534527"/>
            <a:ext cx="4114800" cy="547688"/>
          </a:xfrm>
          <a:prstGeom prst="rect">
            <a:avLst/>
          </a:prstGeom>
        </p:spPr>
        <p:txBody>
          <a:bodyPr/>
          <a:lstStyle/>
          <a:p>
            <a:fld id="{AC4D1355-AEF3-478D-8285-0579408755DB}" type="slidenum">
              <a:rPr lang="en-GB" smtClean="0"/>
              <a:t>‹#›</a:t>
            </a:fld>
            <a:endParaRPr lang="en-GB"/>
          </a:p>
        </p:txBody>
      </p:sp>
      <p:pic>
        <p:nvPicPr>
          <p:cNvPr id="7" name="Picture 6">
            <a:extLst>
              <a:ext uri="{FF2B5EF4-FFF2-40B4-BE49-F238E27FC236}">
                <a16:creationId xmlns:a16="http://schemas.microsoft.com/office/drawing/2014/main" id="{8DAC9EF4-18ED-42B6-8CD1-93E16E3F30A6}"/>
              </a:ext>
            </a:extLst>
          </p:cNvPr>
          <p:cNvPicPr>
            <a:picLocks noChangeAspect="1"/>
          </p:cNvPicPr>
          <p:nvPr userDrawn="1"/>
        </p:nvPicPr>
        <p:blipFill>
          <a:blip/>
          <a:stretch>
            <a:fillRect/>
          </a:stretch>
        </p:blipFill>
        <p:spPr>
          <a:xfrm>
            <a:off x="-95023448" y="2"/>
            <a:ext cx="6135330" cy="6135330"/>
          </a:xfrm>
          <a:prstGeom prst="rect">
            <a:avLst/>
          </a:prstGeom>
        </p:spPr>
      </p:pic>
      <p:pic>
        <p:nvPicPr>
          <p:cNvPr id="8" name="Picture 7">
            <a:extLst>
              <a:ext uri="{FF2B5EF4-FFF2-40B4-BE49-F238E27FC236}">
                <a16:creationId xmlns:a16="http://schemas.microsoft.com/office/drawing/2014/main" id="{FB25966C-A8C6-44F3-9518-31241BA276DF}"/>
              </a:ext>
            </a:extLst>
          </p:cNvPr>
          <p:cNvPicPr>
            <a:picLocks noChangeAspect="1"/>
          </p:cNvPicPr>
          <p:nvPr userDrawn="1"/>
        </p:nvPicPr>
        <p:blipFill>
          <a:blip/>
          <a:stretch>
            <a:fillRect/>
          </a:stretch>
        </p:blipFill>
        <p:spPr>
          <a:xfrm>
            <a:off x="4227869" y="-44297600"/>
            <a:ext cx="6135330" cy="6135330"/>
          </a:xfrm>
          <a:prstGeom prst="rect">
            <a:avLst/>
          </a:prstGeom>
        </p:spPr>
      </p:pic>
      <p:pic>
        <p:nvPicPr>
          <p:cNvPr id="9" name="Picture 8">
            <a:extLst>
              <a:ext uri="{FF2B5EF4-FFF2-40B4-BE49-F238E27FC236}">
                <a16:creationId xmlns:a16="http://schemas.microsoft.com/office/drawing/2014/main" id="{21815530-6ED5-4AB9-9677-CF4C63CB5BA9}"/>
              </a:ext>
            </a:extLst>
          </p:cNvPr>
          <p:cNvPicPr>
            <a:picLocks noChangeAspect="1"/>
          </p:cNvPicPr>
          <p:nvPr userDrawn="1"/>
        </p:nvPicPr>
        <p:blipFill>
          <a:blip/>
          <a:stretch>
            <a:fillRect/>
          </a:stretch>
        </p:blipFill>
        <p:spPr>
          <a:xfrm>
            <a:off x="108875870" y="3067665"/>
            <a:ext cx="6135330" cy="6135330"/>
          </a:xfrm>
          <a:prstGeom prst="rect">
            <a:avLst/>
          </a:prstGeom>
        </p:spPr>
      </p:pic>
      <p:pic>
        <p:nvPicPr>
          <p:cNvPr id="10" name="Picture 9">
            <a:extLst>
              <a:ext uri="{FF2B5EF4-FFF2-40B4-BE49-F238E27FC236}">
                <a16:creationId xmlns:a16="http://schemas.microsoft.com/office/drawing/2014/main" id="{CF868F2F-8511-44BE-819A-E83B9E2F7A57}"/>
              </a:ext>
            </a:extLst>
          </p:cNvPr>
          <p:cNvPicPr>
            <a:picLocks noChangeAspect="1"/>
          </p:cNvPicPr>
          <p:nvPr userDrawn="1"/>
        </p:nvPicPr>
        <p:blipFill>
          <a:blip/>
          <a:stretch>
            <a:fillRect/>
          </a:stretch>
        </p:blipFill>
        <p:spPr>
          <a:xfrm>
            <a:off x="7479065" y="50006865"/>
            <a:ext cx="6135330" cy="6135330"/>
          </a:xfrm>
          <a:prstGeom prst="rect">
            <a:avLst/>
          </a:prstGeom>
        </p:spPr>
      </p:pic>
    </p:spTree>
    <p:extLst>
      <p:ext uri="{BB962C8B-B14F-4D97-AF65-F5344CB8AC3E}">
        <p14:creationId xmlns:p14="http://schemas.microsoft.com/office/powerpoint/2010/main" val="722463832"/>
      </p:ext>
    </p:extLst>
  </p:cSld>
  <p:clrMapOvr>
    <a:masterClrMapping/>
  </p:clrMapOvr>
  <p:transition spd="slow">
    <p:randomBar dir="ver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22DD9-41D4-7272-5885-583CB1E3EBB3}"/>
              </a:ext>
            </a:extLst>
          </p:cNvPr>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endParaRPr lang="vi-VN"/>
          </a:p>
        </p:txBody>
      </p:sp>
      <p:sp>
        <p:nvSpPr>
          <p:cNvPr id="3" name="Subtitle 2">
            <a:extLst>
              <a:ext uri="{FF2B5EF4-FFF2-40B4-BE49-F238E27FC236}">
                <a16:creationId xmlns:a16="http://schemas.microsoft.com/office/drawing/2014/main" id="{5B1FB5BD-231D-210B-B541-874618337E17}"/>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8CDC310A-4314-9459-5B78-3D77081D320C}"/>
              </a:ext>
            </a:extLst>
          </p:cNvPr>
          <p:cNvSpPr>
            <a:spLocks noGrp="1"/>
          </p:cNvSpPr>
          <p:nvPr>
            <p:ph type="dt" sz="half" idx="10"/>
          </p:nvPr>
        </p:nvSpPr>
        <p:spPr/>
        <p:txBody>
          <a:bodyPr/>
          <a:lstStyle/>
          <a:p>
            <a:fld id="{9AFA90E9-4947-4802-81FD-36F90647CDE3}" type="datetimeFigureOut">
              <a:rPr lang="vi-VN" smtClean="0"/>
              <a:t>29/04/2026</a:t>
            </a:fld>
            <a:endParaRPr lang="vi-VN"/>
          </a:p>
        </p:txBody>
      </p:sp>
      <p:sp>
        <p:nvSpPr>
          <p:cNvPr id="5" name="Footer Placeholder 4">
            <a:extLst>
              <a:ext uri="{FF2B5EF4-FFF2-40B4-BE49-F238E27FC236}">
                <a16:creationId xmlns:a16="http://schemas.microsoft.com/office/drawing/2014/main" id="{D9E1F576-EE02-1791-267C-CC71B5E34F8D}"/>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090EE001-5B66-E58D-0D6E-DF779A4FA8FC}"/>
              </a:ext>
            </a:extLst>
          </p:cNvPr>
          <p:cNvSpPr>
            <a:spLocks noGrp="1"/>
          </p:cNvSpPr>
          <p:nvPr>
            <p:ph type="sldNum" sz="quarter" idx="12"/>
          </p:nvPr>
        </p:nvSpPr>
        <p:spPr/>
        <p:txBody>
          <a:bodyPr/>
          <a:lstStyle/>
          <a:p>
            <a:fld id="{B97B3DEC-D08D-4097-BDDA-541F2D47E38F}" type="slidenum">
              <a:rPr lang="vi-VN" smtClean="0"/>
              <a:t>‹#›</a:t>
            </a:fld>
            <a:endParaRPr lang="vi-VN"/>
          </a:p>
        </p:txBody>
      </p:sp>
    </p:spTree>
    <p:extLst>
      <p:ext uri="{BB962C8B-B14F-4D97-AF65-F5344CB8AC3E}">
        <p14:creationId xmlns:p14="http://schemas.microsoft.com/office/powerpoint/2010/main" val="38511991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31004-4B1C-FD7D-35FE-870D0EFF83A9}"/>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F23DE724-1242-2899-6283-98B00436B6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4128B817-EBAC-ADC2-9B08-FB8D571CA1EB}"/>
              </a:ext>
            </a:extLst>
          </p:cNvPr>
          <p:cNvSpPr>
            <a:spLocks noGrp="1"/>
          </p:cNvSpPr>
          <p:nvPr>
            <p:ph type="dt" sz="half" idx="10"/>
          </p:nvPr>
        </p:nvSpPr>
        <p:spPr/>
        <p:txBody>
          <a:bodyPr/>
          <a:lstStyle/>
          <a:p>
            <a:fld id="{9AFA90E9-4947-4802-81FD-36F90647CDE3}" type="datetimeFigureOut">
              <a:rPr lang="vi-VN" smtClean="0"/>
              <a:t>29/04/2026</a:t>
            </a:fld>
            <a:endParaRPr lang="vi-VN"/>
          </a:p>
        </p:txBody>
      </p:sp>
      <p:sp>
        <p:nvSpPr>
          <p:cNvPr id="5" name="Footer Placeholder 4">
            <a:extLst>
              <a:ext uri="{FF2B5EF4-FFF2-40B4-BE49-F238E27FC236}">
                <a16:creationId xmlns:a16="http://schemas.microsoft.com/office/drawing/2014/main" id="{D1546806-0FA1-7A90-075A-7F7947BA4739}"/>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9FA4A3D2-0863-A0B0-06A7-59AD5F3A3085}"/>
              </a:ext>
            </a:extLst>
          </p:cNvPr>
          <p:cNvSpPr>
            <a:spLocks noGrp="1"/>
          </p:cNvSpPr>
          <p:nvPr>
            <p:ph type="sldNum" sz="quarter" idx="12"/>
          </p:nvPr>
        </p:nvSpPr>
        <p:spPr/>
        <p:txBody>
          <a:bodyPr/>
          <a:lstStyle/>
          <a:p>
            <a:fld id="{B97B3DEC-D08D-4097-BDDA-541F2D47E38F}" type="slidenum">
              <a:rPr lang="vi-VN" smtClean="0"/>
              <a:t>‹#›</a:t>
            </a:fld>
            <a:endParaRPr lang="vi-VN"/>
          </a:p>
        </p:txBody>
      </p:sp>
      <p:pic>
        <p:nvPicPr>
          <p:cNvPr id="7" name="Picture 6" descr="A cartoon of a landscape with flowers&#10;&#10;Description automatically generated">
            <a:extLst>
              <a:ext uri="{FF2B5EF4-FFF2-40B4-BE49-F238E27FC236}">
                <a16:creationId xmlns:a16="http://schemas.microsoft.com/office/drawing/2014/main" id="{8DC054E9-6ADD-4726-74CA-5FC5ADE518B0}"/>
              </a:ext>
            </a:extLst>
          </p:cNvPr>
          <p:cNvPicPr>
            <a:picLocks noChangeAspect="1"/>
          </p:cNvPicPr>
          <p:nvPr userDrawn="1"/>
        </p:nvPicPr>
        <p:blipFill>
          <a:blip cstate="print">
            <a:extLst>
              <a:ext uri="{28A0092B-C50C-407E-A947-70E740481C1C}">
                <a14:useLocalDpi xmlns:a14="http://schemas.microsoft.com/office/drawing/2010/main" val="0"/>
              </a:ext>
            </a:extLst>
          </a:blip>
          <a:srcRect t="15776" r="-2" b="-2"/>
          <a:stretch/>
        </p:blipFill>
        <p:spPr>
          <a:xfrm>
            <a:off x="-9882" y="15"/>
            <a:ext cx="18297882" cy="10286985"/>
          </a:xfrm>
          <a:prstGeom prst="rect">
            <a:avLst/>
          </a:prstGeom>
        </p:spPr>
      </p:pic>
      <p:sp>
        <p:nvSpPr>
          <p:cNvPr id="8" name="Rectangle: Single Corner Rounded 7">
            <a:extLst>
              <a:ext uri="{FF2B5EF4-FFF2-40B4-BE49-F238E27FC236}">
                <a16:creationId xmlns:a16="http://schemas.microsoft.com/office/drawing/2014/main" id="{D1EE401C-880D-34B2-0331-B4CCE91EBB3E}"/>
              </a:ext>
            </a:extLst>
          </p:cNvPr>
          <p:cNvSpPr/>
          <p:nvPr userDrawn="1"/>
        </p:nvSpPr>
        <p:spPr>
          <a:xfrm>
            <a:off x="342900" y="547687"/>
            <a:ext cx="17576799" cy="9358313"/>
          </a:xfrm>
          <a:prstGeom prst="round1Rect">
            <a:avLst/>
          </a:prstGeom>
          <a:solidFill>
            <a:schemeClr val="bg1"/>
          </a:solidFill>
          <a:ln w="38100">
            <a:solidFill>
              <a:srgbClr val="92D05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2700"/>
          </a:p>
        </p:txBody>
      </p:sp>
    </p:spTree>
    <p:extLst>
      <p:ext uri="{BB962C8B-B14F-4D97-AF65-F5344CB8AC3E}">
        <p14:creationId xmlns:p14="http://schemas.microsoft.com/office/powerpoint/2010/main" val="2075048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E5C70-85DA-C408-C9D6-092B00D3D3B2}"/>
              </a:ext>
            </a:extLst>
          </p:cNvPr>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endParaRPr lang="vi-VN"/>
          </a:p>
        </p:txBody>
      </p:sp>
      <p:sp>
        <p:nvSpPr>
          <p:cNvPr id="3" name="Text Placeholder 2">
            <a:extLst>
              <a:ext uri="{FF2B5EF4-FFF2-40B4-BE49-F238E27FC236}">
                <a16:creationId xmlns:a16="http://schemas.microsoft.com/office/drawing/2014/main" id="{26F66F47-547C-4187-B7CE-C30793E06364}"/>
              </a:ext>
            </a:extLst>
          </p:cNvPr>
          <p:cNvSpPr>
            <a:spLocks noGrp="1"/>
          </p:cNvSpPr>
          <p:nvPr>
            <p:ph type="body" idx="1"/>
          </p:nvPr>
        </p:nvSpPr>
        <p:spPr>
          <a:xfrm>
            <a:off x="1247775" y="6884195"/>
            <a:ext cx="15773400" cy="2250281"/>
          </a:xfrm>
        </p:spPr>
        <p:txBody>
          <a:bodyPr/>
          <a:lstStyle>
            <a:lvl1pPr marL="0" indent="0">
              <a:buNone/>
              <a:defRPr sz="3600">
                <a:solidFill>
                  <a:schemeClr val="tx1">
                    <a:tint val="82000"/>
                  </a:schemeClr>
                </a:solidFill>
              </a:defRPr>
            </a:lvl1pPr>
            <a:lvl2pPr marL="685800" indent="0">
              <a:buNone/>
              <a:defRPr sz="3000">
                <a:solidFill>
                  <a:schemeClr val="tx1">
                    <a:tint val="82000"/>
                  </a:schemeClr>
                </a:solidFill>
              </a:defRPr>
            </a:lvl2pPr>
            <a:lvl3pPr marL="1371600" indent="0">
              <a:buNone/>
              <a:defRPr sz="2700">
                <a:solidFill>
                  <a:schemeClr val="tx1">
                    <a:tint val="82000"/>
                  </a:schemeClr>
                </a:solidFill>
              </a:defRPr>
            </a:lvl3pPr>
            <a:lvl4pPr marL="2057400" indent="0">
              <a:buNone/>
              <a:defRPr sz="2400">
                <a:solidFill>
                  <a:schemeClr val="tx1">
                    <a:tint val="82000"/>
                  </a:schemeClr>
                </a:solidFill>
              </a:defRPr>
            </a:lvl4pPr>
            <a:lvl5pPr marL="2743200" indent="0">
              <a:buNone/>
              <a:defRPr sz="2400">
                <a:solidFill>
                  <a:schemeClr val="tx1">
                    <a:tint val="82000"/>
                  </a:schemeClr>
                </a:solidFill>
              </a:defRPr>
            </a:lvl5pPr>
            <a:lvl6pPr marL="3429000" indent="0">
              <a:buNone/>
              <a:defRPr sz="2400">
                <a:solidFill>
                  <a:schemeClr val="tx1">
                    <a:tint val="82000"/>
                  </a:schemeClr>
                </a:solidFill>
              </a:defRPr>
            </a:lvl6pPr>
            <a:lvl7pPr marL="4114800" indent="0">
              <a:buNone/>
              <a:defRPr sz="2400">
                <a:solidFill>
                  <a:schemeClr val="tx1">
                    <a:tint val="82000"/>
                  </a:schemeClr>
                </a:solidFill>
              </a:defRPr>
            </a:lvl7pPr>
            <a:lvl8pPr marL="4800600" indent="0">
              <a:buNone/>
              <a:defRPr sz="2400">
                <a:solidFill>
                  <a:schemeClr val="tx1">
                    <a:tint val="82000"/>
                  </a:schemeClr>
                </a:solidFill>
              </a:defRPr>
            </a:lvl8pPr>
            <a:lvl9pPr marL="5486400" indent="0">
              <a:buNone/>
              <a:defRPr sz="24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AE002C7-866A-05C2-DA44-84ACBED31E2F}"/>
              </a:ext>
            </a:extLst>
          </p:cNvPr>
          <p:cNvSpPr>
            <a:spLocks noGrp="1"/>
          </p:cNvSpPr>
          <p:nvPr>
            <p:ph type="dt" sz="half" idx="10"/>
          </p:nvPr>
        </p:nvSpPr>
        <p:spPr/>
        <p:txBody>
          <a:bodyPr/>
          <a:lstStyle/>
          <a:p>
            <a:fld id="{9AFA90E9-4947-4802-81FD-36F90647CDE3}" type="datetimeFigureOut">
              <a:rPr lang="vi-VN" smtClean="0"/>
              <a:t>29/04/2026</a:t>
            </a:fld>
            <a:endParaRPr lang="vi-VN"/>
          </a:p>
        </p:txBody>
      </p:sp>
      <p:sp>
        <p:nvSpPr>
          <p:cNvPr id="5" name="Footer Placeholder 4">
            <a:extLst>
              <a:ext uri="{FF2B5EF4-FFF2-40B4-BE49-F238E27FC236}">
                <a16:creationId xmlns:a16="http://schemas.microsoft.com/office/drawing/2014/main" id="{40C43A53-0088-D813-7401-559FB41AE7D6}"/>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2A83191D-2014-5EA1-57B5-FD24B85A9D64}"/>
              </a:ext>
            </a:extLst>
          </p:cNvPr>
          <p:cNvSpPr>
            <a:spLocks noGrp="1"/>
          </p:cNvSpPr>
          <p:nvPr>
            <p:ph type="sldNum" sz="quarter" idx="12"/>
          </p:nvPr>
        </p:nvSpPr>
        <p:spPr/>
        <p:txBody>
          <a:bodyPr/>
          <a:lstStyle/>
          <a:p>
            <a:fld id="{B97B3DEC-D08D-4097-BDDA-541F2D47E38F}" type="slidenum">
              <a:rPr lang="vi-VN" smtClean="0"/>
              <a:t>‹#›</a:t>
            </a:fld>
            <a:endParaRPr lang="vi-VN"/>
          </a:p>
        </p:txBody>
      </p:sp>
      <p:pic>
        <p:nvPicPr>
          <p:cNvPr id="7" name="Picture 6" descr="A round pink label with white text and a black background&#10;&#10;Description automatically generated">
            <a:extLst>
              <a:ext uri="{FF2B5EF4-FFF2-40B4-BE49-F238E27FC236}">
                <a16:creationId xmlns:a16="http://schemas.microsoft.com/office/drawing/2014/main" id="{4DA4D6FE-EB26-B655-A6F3-EA80E8FCCB3E}"/>
              </a:ext>
            </a:extLst>
          </p:cNvPr>
          <p:cNvPicPr>
            <a:picLocks noChangeAspect="1"/>
          </p:cNvPicPr>
          <p:nvPr userDrawn="1"/>
        </p:nvPicPr>
        <p:blipFill>
          <a:blip>
            <a:extLst>
              <a:ext uri="{28A0092B-C50C-407E-A947-70E740481C1C}">
                <a14:useLocalDpi xmlns:a14="http://schemas.microsoft.com/office/drawing/2010/main" val="0"/>
              </a:ext>
            </a:extLst>
          </a:blip>
          <a:stretch>
            <a:fillRect/>
          </a:stretch>
        </p:blipFill>
        <p:spPr>
          <a:xfrm>
            <a:off x="-2615938" y="228752"/>
            <a:ext cx="2393078" cy="2393078"/>
          </a:xfrm>
          <a:prstGeom prst="rect">
            <a:avLst/>
          </a:prstGeom>
        </p:spPr>
      </p:pic>
    </p:spTree>
    <p:extLst>
      <p:ext uri="{BB962C8B-B14F-4D97-AF65-F5344CB8AC3E}">
        <p14:creationId xmlns:p14="http://schemas.microsoft.com/office/powerpoint/2010/main" val="20931666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B8CD0-E560-F73A-3A81-182ED7880ED1}"/>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1685561A-6772-D09A-32B9-AFB88CEFFC47}"/>
              </a:ext>
            </a:extLst>
          </p:cNvPr>
          <p:cNvSpPr>
            <a:spLocks noGrp="1"/>
          </p:cNvSpPr>
          <p:nvPr>
            <p:ph sz="half" idx="1"/>
          </p:nvPr>
        </p:nvSpPr>
        <p:spPr>
          <a:xfrm>
            <a:off x="1257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a16="http://schemas.microsoft.com/office/drawing/2014/main" id="{BC4819AA-F218-A268-863B-F9BB72735756}"/>
              </a:ext>
            </a:extLst>
          </p:cNvPr>
          <p:cNvSpPr>
            <a:spLocks noGrp="1"/>
          </p:cNvSpPr>
          <p:nvPr>
            <p:ph sz="half" idx="2"/>
          </p:nvPr>
        </p:nvSpPr>
        <p:spPr>
          <a:xfrm>
            <a:off x="9258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a16="http://schemas.microsoft.com/office/drawing/2014/main" id="{2F1650D6-3855-C537-D2C8-07FAF0D47E8E}"/>
              </a:ext>
            </a:extLst>
          </p:cNvPr>
          <p:cNvSpPr>
            <a:spLocks noGrp="1"/>
          </p:cNvSpPr>
          <p:nvPr>
            <p:ph type="dt" sz="half" idx="10"/>
          </p:nvPr>
        </p:nvSpPr>
        <p:spPr/>
        <p:txBody>
          <a:bodyPr/>
          <a:lstStyle/>
          <a:p>
            <a:fld id="{9AFA90E9-4947-4802-81FD-36F90647CDE3}" type="datetimeFigureOut">
              <a:rPr lang="vi-VN" smtClean="0"/>
              <a:t>29/04/2026</a:t>
            </a:fld>
            <a:endParaRPr lang="vi-VN"/>
          </a:p>
        </p:txBody>
      </p:sp>
      <p:sp>
        <p:nvSpPr>
          <p:cNvPr id="6" name="Footer Placeholder 5">
            <a:extLst>
              <a:ext uri="{FF2B5EF4-FFF2-40B4-BE49-F238E27FC236}">
                <a16:creationId xmlns:a16="http://schemas.microsoft.com/office/drawing/2014/main" id="{393507AE-46F0-B193-A622-C1E2843C7444}"/>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484DEC12-844F-482E-EBD2-BE1E29946C61}"/>
              </a:ext>
            </a:extLst>
          </p:cNvPr>
          <p:cNvSpPr>
            <a:spLocks noGrp="1"/>
          </p:cNvSpPr>
          <p:nvPr>
            <p:ph type="sldNum" sz="quarter" idx="12"/>
          </p:nvPr>
        </p:nvSpPr>
        <p:spPr/>
        <p:txBody>
          <a:bodyPr/>
          <a:lstStyle/>
          <a:p>
            <a:fld id="{B97B3DEC-D08D-4097-BDDA-541F2D47E38F}" type="slidenum">
              <a:rPr lang="vi-VN" smtClean="0"/>
              <a:t>‹#›</a:t>
            </a:fld>
            <a:endParaRPr lang="vi-VN"/>
          </a:p>
        </p:txBody>
      </p:sp>
    </p:spTree>
    <p:extLst>
      <p:ext uri="{BB962C8B-B14F-4D97-AF65-F5344CB8AC3E}">
        <p14:creationId xmlns:p14="http://schemas.microsoft.com/office/powerpoint/2010/main" val="41826878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9443A-3CB4-393F-9FC4-4AD41F7DCD9F}"/>
              </a:ext>
            </a:extLst>
          </p:cNvPr>
          <p:cNvSpPr>
            <a:spLocks noGrp="1"/>
          </p:cNvSpPr>
          <p:nvPr>
            <p:ph type="title"/>
          </p:nvPr>
        </p:nvSpPr>
        <p:spPr>
          <a:xfrm>
            <a:off x="1259682" y="547688"/>
            <a:ext cx="15773400" cy="1988345"/>
          </a:xfrm>
        </p:spPr>
        <p:txBody>
          <a:bodyPr/>
          <a:lstStyle/>
          <a:p>
            <a:r>
              <a:rPr lang="en-US"/>
              <a:t>Click to edit Master title style</a:t>
            </a:r>
            <a:endParaRPr lang="vi-VN"/>
          </a:p>
        </p:txBody>
      </p:sp>
      <p:sp>
        <p:nvSpPr>
          <p:cNvPr id="3" name="Text Placeholder 2">
            <a:extLst>
              <a:ext uri="{FF2B5EF4-FFF2-40B4-BE49-F238E27FC236}">
                <a16:creationId xmlns:a16="http://schemas.microsoft.com/office/drawing/2014/main" id="{0546274C-1434-DD8F-022F-63321B52F062}"/>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B4B30382-D21F-8A42-6F80-A0F4D9827EF3}"/>
              </a:ext>
            </a:extLst>
          </p:cNvPr>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a16="http://schemas.microsoft.com/office/drawing/2014/main" id="{FE490705-1D82-3293-B9EB-51ECAD7EC51E}"/>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D1D4918C-1FDF-3ADE-2D9D-4AD6E8D566D6}"/>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a16="http://schemas.microsoft.com/office/drawing/2014/main" id="{44458C05-8916-C19C-EEE7-CD41E4B34324}"/>
              </a:ext>
            </a:extLst>
          </p:cNvPr>
          <p:cNvSpPr>
            <a:spLocks noGrp="1"/>
          </p:cNvSpPr>
          <p:nvPr>
            <p:ph type="dt" sz="half" idx="10"/>
          </p:nvPr>
        </p:nvSpPr>
        <p:spPr/>
        <p:txBody>
          <a:bodyPr/>
          <a:lstStyle/>
          <a:p>
            <a:fld id="{9AFA90E9-4947-4802-81FD-36F90647CDE3}" type="datetimeFigureOut">
              <a:rPr lang="vi-VN" smtClean="0"/>
              <a:t>29/04/2026</a:t>
            </a:fld>
            <a:endParaRPr lang="vi-VN"/>
          </a:p>
        </p:txBody>
      </p:sp>
      <p:sp>
        <p:nvSpPr>
          <p:cNvPr id="8" name="Footer Placeholder 7">
            <a:extLst>
              <a:ext uri="{FF2B5EF4-FFF2-40B4-BE49-F238E27FC236}">
                <a16:creationId xmlns:a16="http://schemas.microsoft.com/office/drawing/2014/main" id="{2BE218DE-14E7-5D5A-A425-674CB3AF6A23}"/>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a16="http://schemas.microsoft.com/office/drawing/2014/main" id="{372E3819-2709-0F7C-4A22-85791309B67A}"/>
              </a:ext>
            </a:extLst>
          </p:cNvPr>
          <p:cNvSpPr>
            <a:spLocks noGrp="1"/>
          </p:cNvSpPr>
          <p:nvPr>
            <p:ph type="sldNum" sz="quarter" idx="12"/>
          </p:nvPr>
        </p:nvSpPr>
        <p:spPr/>
        <p:txBody>
          <a:bodyPr/>
          <a:lstStyle/>
          <a:p>
            <a:fld id="{B97B3DEC-D08D-4097-BDDA-541F2D47E38F}" type="slidenum">
              <a:rPr lang="vi-VN" smtClean="0"/>
              <a:t>‹#›</a:t>
            </a:fld>
            <a:endParaRPr lang="vi-VN"/>
          </a:p>
        </p:txBody>
      </p:sp>
    </p:spTree>
    <p:extLst>
      <p:ext uri="{BB962C8B-B14F-4D97-AF65-F5344CB8AC3E}">
        <p14:creationId xmlns:p14="http://schemas.microsoft.com/office/powerpoint/2010/main" val="36151010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B3818-0B16-F9CB-C301-709E1C30470F}"/>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a16="http://schemas.microsoft.com/office/drawing/2014/main" id="{49BF5B8A-8E17-55FA-57CC-C436BE8425B5}"/>
              </a:ext>
            </a:extLst>
          </p:cNvPr>
          <p:cNvSpPr>
            <a:spLocks noGrp="1"/>
          </p:cNvSpPr>
          <p:nvPr>
            <p:ph type="dt" sz="half" idx="10"/>
          </p:nvPr>
        </p:nvSpPr>
        <p:spPr/>
        <p:txBody>
          <a:bodyPr/>
          <a:lstStyle/>
          <a:p>
            <a:fld id="{9AFA90E9-4947-4802-81FD-36F90647CDE3}" type="datetimeFigureOut">
              <a:rPr lang="vi-VN" smtClean="0"/>
              <a:t>29/04/2026</a:t>
            </a:fld>
            <a:endParaRPr lang="vi-VN"/>
          </a:p>
        </p:txBody>
      </p:sp>
      <p:sp>
        <p:nvSpPr>
          <p:cNvPr id="4" name="Footer Placeholder 3">
            <a:extLst>
              <a:ext uri="{FF2B5EF4-FFF2-40B4-BE49-F238E27FC236}">
                <a16:creationId xmlns:a16="http://schemas.microsoft.com/office/drawing/2014/main" id="{FC39BFC5-93D7-2813-6967-787321511535}"/>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a16="http://schemas.microsoft.com/office/drawing/2014/main" id="{8B1FC564-A9AB-6F8C-3E5E-372134167889}"/>
              </a:ext>
            </a:extLst>
          </p:cNvPr>
          <p:cNvSpPr>
            <a:spLocks noGrp="1"/>
          </p:cNvSpPr>
          <p:nvPr>
            <p:ph type="sldNum" sz="quarter" idx="12"/>
          </p:nvPr>
        </p:nvSpPr>
        <p:spPr/>
        <p:txBody>
          <a:bodyPr/>
          <a:lstStyle/>
          <a:p>
            <a:fld id="{B97B3DEC-D08D-4097-BDDA-541F2D47E38F}" type="slidenum">
              <a:rPr lang="vi-VN" smtClean="0"/>
              <a:t>‹#›</a:t>
            </a:fld>
            <a:endParaRPr lang="vi-VN"/>
          </a:p>
        </p:txBody>
      </p:sp>
    </p:spTree>
    <p:extLst>
      <p:ext uri="{BB962C8B-B14F-4D97-AF65-F5344CB8AC3E}">
        <p14:creationId xmlns:p14="http://schemas.microsoft.com/office/powerpoint/2010/main" val="6886561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0ED107-5F33-464E-C4EC-44B737AA8E6C}"/>
              </a:ext>
            </a:extLst>
          </p:cNvPr>
          <p:cNvSpPr>
            <a:spLocks noGrp="1"/>
          </p:cNvSpPr>
          <p:nvPr>
            <p:ph type="dt" sz="half" idx="10"/>
          </p:nvPr>
        </p:nvSpPr>
        <p:spPr/>
        <p:txBody>
          <a:bodyPr/>
          <a:lstStyle/>
          <a:p>
            <a:fld id="{9AFA90E9-4947-4802-81FD-36F90647CDE3}" type="datetimeFigureOut">
              <a:rPr lang="vi-VN" smtClean="0"/>
              <a:t>29/04/2026</a:t>
            </a:fld>
            <a:endParaRPr lang="vi-VN"/>
          </a:p>
        </p:txBody>
      </p:sp>
      <p:sp>
        <p:nvSpPr>
          <p:cNvPr id="3" name="Footer Placeholder 2">
            <a:extLst>
              <a:ext uri="{FF2B5EF4-FFF2-40B4-BE49-F238E27FC236}">
                <a16:creationId xmlns:a16="http://schemas.microsoft.com/office/drawing/2014/main" id="{F0E1C1D4-AB40-76EF-C2B6-4E26CD2981AE}"/>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a16="http://schemas.microsoft.com/office/drawing/2014/main" id="{57FD3D50-0004-A4BF-601A-DEAD7F14FF21}"/>
              </a:ext>
            </a:extLst>
          </p:cNvPr>
          <p:cNvSpPr>
            <a:spLocks noGrp="1"/>
          </p:cNvSpPr>
          <p:nvPr>
            <p:ph type="sldNum" sz="quarter" idx="12"/>
          </p:nvPr>
        </p:nvSpPr>
        <p:spPr/>
        <p:txBody>
          <a:bodyPr/>
          <a:lstStyle/>
          <a:p>
            <a:fld id="{B97B3DEC-D08D-4097-BDDA-541F2D47E38F}" type="slidenum">
              <a:rPr lang="vi-VN" smtClean="0"/>
              <a:t>‹#›</a:t>
            </a:fld>
            <a:endParaRPr lang="vi-VN"/>
          </a:p>
        </p:txBody>
      </p:sp>
    </p:spTree>
    <p:extLst>
      <p:ext uri="{BB962C8B-B14F-4D97-AF65-F5344CB8AC3E}">
        <p14:creationId xmlns:p14="http://schemas.microsoft.com/office/powerpoint/2010/main" val="37090713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F25FE-6B8C-3ECD-946A-76DF3B691A2D}"/>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vi-VN"/>
          </a:p>
        </p:txBody>
      </p:sp>
      <p:sp>
        <p:nvSpPr>
          <p:cNvPr id="3" name="Content Placeholder 2">
            <a:extLst>
              <a:ext uri="{FF2B5EF4-FFF2-40B4-BE49-F238E27FC236}">
                <a16:creationId xmlns:a16="http://schemas.microsoft.com/office/drawing/2014/main" id="{EB82EE61-4021-0676-4552-42B7244498CF}"/>
              </a:ext>
            </a:extLst>
          </p:cNvPr>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a16="http://schemas.microsoft.com/office/drawing/2014/main" id="{4E9CDE8D-6BEF-4605-049B-1F90E7E9700D}"/>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6D76D77B-5195-97B3-3F2D-5711E78F110A}"/>
              </a:ext>
            </a:extLst>
          </p:cNvPr>
          <p:cNvSpPr>
            <a:spLocks noGrp="1"/>
          </p:cNvSpPr>
          <p:nvPr>
            <p:ph type="dt" sz="half" idx="10"/>
          </p:nvPr>
        </p:nvSpPr>
        <p:spPr/>
        <p:txBody>
          <a:bodyPr/>
          <a:lstStyle/>
          <a:p>
            <a:fld id="{9AFA90E9-4947-4802-81FD-36F90647CDE3}" type="datetimeFigureOut">
              <a:rPr lang="vi-VN" smtClean="0"/>
              <a:t>29/04/2026</a:t>
            </a:fld>
            <a:endParaRPr lang="vi-VN"/>
          </a:p>
        </p:txBody>
      </p:sp>
      <p:sp>
        <p:nvSpPr>
          <p:cNvPr id="6" name="Footer Placeholder 5">
            <a:extLst>
              <a:ext uri="{FF2B5EF4-FFF2-40B4-BE49-F238E27FC236}">
                <a16:creationId xmlns:a16="http://schemas.microsoft.com/office/drawing/2014/main" id="{07878AA4-48F3-BCED-E141-9C62742954C0}"/>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2529D58B-D539-036D-6DFD-4ADEF0E700BF}"/>
              </a:ext>
            </a:extLst>
          </p:cNvPr>
          <p:cNvSpPr>
            <a:spLocks noGrp="1"/>
          </p:cNvSpPr>
          <p:nvPr>
            <p:ph type="sldNum" sz="quarter" idx="12"/>
          </p:nvPr>
        </p:nvSpPr>
        <p:spPr/>
        <p:txBody>
          <a:bodyPr/>
          <a:lstStyle/>
          <a:p>
            <a:fld id="{B97B3DEC-D08D-4097-BDDA-541F2D47E38F}" type="slidenum">
              <a:rPr lang="vi-VN" smtClean="0"/>
              <a:t>‹#›</a:t>
            </a:fld>
            <a:endParaRPr lang="vi-VN"/>
          </a:p>
        </p:txBody>
      </p:sp>
    </p:spTree>
    <p:extLst>
      <p:ext uri="{BB962C8B-B14F-4D97-AF65-F5344CB8AC3E}">
        <p14:creationId xmlns:p14="http://schemas.microsoft.com/office/powerpoint/2010/main" val="17626052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199E2-DDB3-4E19-2D28-D84EF4F24895}"/>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vi-VN"/>
          </a:p>
        </p:txBody>
      </p:sp>
      <p:sp>
        <p:nvSpPr>
          <p:cNvPr id="3" name="Picture Placeholder 2">
            <a:extLst>
              <a:ext uri="{FF2B5EF4-FFF2-40B4-BE49-F238E27FC236}">
                <a16:creationId xmlns:a16="http://schemas.microsoft.com/office/drawing/2014/main" id="{34CD1D35-AEFE-8B69-2EF0-CFD167ADB80F}"/>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vi-VN"/>
          </a:p>
        </p:txBody>
      </p:sp>
      <p:sp>
        <p:nvSpPr>
          <p:cNvPr id="4" name="Text Placeholder 3">
            <a:extLst>
              <a:ext uri="{FF2B5EF4-FFF2-40B4-BE49-F238E27FC236}">
                <a16:creationId xmlns:a16="http://schemas.microsoft.com/office/drawing/2014/main" id="{05238C7A-5B2D-4CCA-AFA7-5B4AE18DD5A7}"/>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ED1B4B84-63B5-D181-7BA6-6BC18961C3D4}"/>
              </a:ext>
            </a:extLst>
          </p:cNvPr>
          <p:cNvSpPr>
            <a:spLocks noGrp="1"/>
          </p:cNvSpPr>
          <p:nvPr>
            <p:ph type="dt" sz="half" idx="10"/>
          </p:nvPr>
        </p:nvSpPr>
        <p:spPr/>
        <p:txBody>
          <a:bodyPr/>
          <a:lstStyle/>
          <a:p>
            <a:fld id="{9AFA90E9-4947-4802-81FD-36F90647CDE3}" type="datetimeFigureOut">
              <a:rPr lang="vi-VN" smtClean="0"/>
              <a:t>29/04/2026</a:t>
            </a:fld>
            <a:endParaRPr lang="vi-VN"/>
          </a:p>
        </p:txBody>
      </p:sp>
      <p:sp>
        <p:nvSpPr>
          <p:cNvPr id="6" name="Footer Placeholder 5">
            <a:extLst>
              <a:ext uri="{FF2B5EF4-FFF2-40B4-BE49-F238E27FC236}">
                <a16:creationId xmlns:a16="http://schemas.microsoft.com/office/drawing/2014/main" id="{ED3E584B-1EF6-5E87-D3A9-F306D3536C51}"/>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a16="http://schemas.microsoft.com/office/drawing/2014/main" id="{B96EE584-142A-B1BE-B6A8-339990138459}"/>
              </a:ext>
            </a:extLst>
          </p:cNvPr>
          <p:cNvSpPr>
            <a:spLocks noGrp="1"/>
          </p:cNvSpPr>
          <p:nvPr>
            <p:ph type="sldNum" sz="quarter" idx="12"/>
          </p:nvPr>
        </p:nvSpPr>
        <p:spPr/>
        <p:txBody>
          <a:bodyPr/>
          <a:lstStyle/>
          <a:p>
            <a:fld id="{B97B3DEC-D08D-4097-BDDA-541F2D47E38F}" type="slidenum">
              <a:rPr lang="vi-VN" smtClean="0"/>
              <a:t>‹#›</a:t>
            </a:fld>
            <a:endParaRPr lang="vi-VN"/>
          </a:p>
        </p:txBody>
      </p:sp>
    </p:spTree>
    <p:extLst>
      <p:ext uri="{BB962C8B-B14F-4D97-AF65-F5344CB8AC3E}">
        <p14:creationId xmlns:p14="http://schemas.microsoft.com/office/powerpoint/2010/main" val="29352666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E8988-F2B7-2A4D-269A-7B47A0394C33}"/>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FA937D22-B8CE-A24A-A3B1-4D789F4E6E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119D12C2-1966-E527-0190-2B1B38DF3BFA}"/>
              </a:ext>
            </a:extLst>
          </p:cNvPr>
          <p:cNvSpPr>
            <a:spLocks noGrp="1"/>
          </p:cNvSpPr>
          <p:nvPr>
            <p:ph type="dt" sz="half" idx="10"/>
          </p:nvPr>
        </p:nvSpPr>
        <p:spPr/>
        <p:txBody>
          <a:bodyPr/>
          <a:lstStyle/>
          <a:p>
            <a:fld id="{9AFA90E9-4947-4802-81FD-36F90647CDE3}" type="datetimeFigureOut">
              <a:rPr lang="vi-VN" smtClean="0"/>
              <a:t>29/04/2026</a:t>
            </a:fld>
            <a:endParaRPr lang="vi-VN"/>
          </a:p>
        </p:txBody>
      </p:sp>
      <p:sp>
        <p:nvSpPr>
          <p:cNvPr id="5" name="Footer Placeholder 4">
            <a:extLst>
              <a:ext uri="{FF2B5EF4-FFF2-40B4-BE49-F238E27FC236}">
                <a16:creationId xmlns:a16="http://schemas.microsoft.com/office/drawing/2014/main" id="{3B739147-12BD-C9B0-66DA-B76E949AF46A}"/>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98844C10-D230-E1C2-CF54-EF2668A1DB6B}"/>
              </a:ext>
            </a:extLst>
          </p:cNvPr>
          <p:cNvSpPr>
            <a:spLocks noGrp="1"/>
          </p:cNvSpPr>
          <p:nvPr>
            <p:ph type="sldNum" sz="quarter" idx="12"/>
          </p:nvPr>
        </p:nvSpPr>
        <p:spPr/>
        <p:txBody>
          <a:bodyPr/>
          <a:lstStyle/>
          <a:p>
            <a:fld id="{B97B3DEC-D08D-4097-BDDA-541F2D47E38F}" type="slidenum">
              <a:rPr lang="vi-VN" smtClean="0"/>
              <a:t>‹#›</a:t>
            </a:fld>
            <a:endParaRPr lang="vi-VN"/>
          </a:p>
        </p:txBody>
      </p:sp>
    </p:spTree>
    <p:extLst>
      <p:ext uri="{BB962C8B-B14F-4D97-AF65-F5344CB8AC3E}">
        <p14:creationId xmlns:p14="http://schemas.microsoft.com/office/powerpoint/2010/main" val="37547092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1A61F3A-4087-3471-5C24-496A53687B51}"/>
              </a:ext>
            </a:extLst>
          </p:cNvPr>
          <p:cNvSpPr>
            <a:spLocks noGrp="1"/>
          </p:cNvSpPr>
          <p:nvPr>
            <p:ph type="title" orient="vert"/>
          </p:nvPr>
        </p:nvSpPr>
        <p:spPr>
          <a:xfrm>
            <a:off x="13087350" y="547688"/>
            <a:ext cx="3943350" cy="8717757"/>
          </a:xfrm>
        </p:spPr>
        <p:txBody>
          <a:bodyPr vert="eaVert"/>
          <a:lstStyle/>
          <a:p>
            <a:r>
              <a:rPr lang="en-US"/>
              <a:t>Click to edit Master title style</a:t>
            </a:r>
            <a:endParaRPr lang="vi-VN"/>
          </a:p>
        </p:txBody>
      </p:sp>
      <p:sp>
        <p:nvSpPr>
          <p:cNvPr id="3" name="Vertical Text Placeholder 2">
            <a:extLst>
              <a:ext uri="{FF2B5EF4-FFF2-40B4-BE49-F238E27FC236}">
                <a16:creationId xmlns:a16="http://schemas.microsoft.com/office/drawing/2014/main" id="{5C90EB80-DA22-8ABC-6244-1D8CB423EEE3}"/>
              </a:ext>
            </a:extLst>
          </p:cNvPr>
          <p:cNvSpPr>
            <a:spLocks noGrp="1"/>
          </p:cNvSpPr>
          <p:nvPr>
            <p:ph type="body" orient="vert" idx="1"/>
          </p:nvPr>
        </p:nvSpPr>
        <p:spPr>
          <a:xfrm>
            <a:off x="1257300"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F5B550E8-E747-9737-9000-D760E44906DE}"/>
              </a:ext>
            </a:extLst>
          </p:cNvPr>
          <p:cNvSpPr>
            <a:spLocks noGrp="1"/>
          </p:cNvSpPr>
          <p:nvPr>
            <p:ph type="dt" sz="half" idx="10"/>
          </p:nvPr>
        </p:nvSpPr>
        <p:spPr/>
        <p:txBody>
          <a:bodyPr/>
          <a:lstStyle/>
          <a:p>
            <a:fld id="{9AFA90E9-4947-4802-81FD-36F90647CDE3}" type="datetimeFigureOut">
              <a:rPr lang="vi-VN" smtClean="0"/>
              <a:t>29/04/2026</a:t>
            </a:fld>
            <a:endParaRPr lang="vi-VN"/>
          </a:p>
        </p:txBody>
      </p:sp>
      <p:sp>
        <p:nvSpPr>
          <p:cNvPr id="5" name="Footer Placeholder 4">
            <a:extLst>
              <a:ext uri="{FF2B5EF4-FFF2-40B4-BE49-F238E27FC236}">
                <a16:creationId xmlns:a16="http://schemas.microsoft.com/office/drawing/2014/main" id="{8976DE82-B73C-6539-9EB2-C7B52ED0EC1A}"/>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0C55D896-4333-C040-F4C6-391F833AFC5B}"/>
              </a:ext>
            </a:extLst>
          </p:cNvPr>
          <p:cNvSpPr>
            <a:spLocks noGrp="1"/>
          </p:cNvSpPr>
          <p:nvPr>
            <p:ph type="sldNum" sz="quarter" idx="12"/>
          </p:nvPr>
        </p:nvSpPr>
        <p:spPr/>
        <p:txBody>
          <a:bodyPr/>
          <a:lstStyle/>
          <a:p>
            <a:fld id="{B97B3DEC-D08D-4097-BDDA-541F2D47E38F}" type="slidenum">
              <a:rPr lang="vi-VN" smtClean="0"/>
              <a:t>‹#›</a:t>
            </a:fld>
            <a:endParaRPr lang="vi-VN"/>
          </a:p>
        </p:txBody>
      </p:sp>
    </p:spTree>
    <p:extLst>
      <p:ext uri="{BB962C8B-B14F-4D97-AF65-F5344CB8AC3E}">
        <p14:creationId xmlns:p14="http://schemas.microsoft.com/office/powerpoint/2010/main" val="20334337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4/29/2026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8" name="Picture 7" descr="A round pink label with white text and a black background&#10;&#10;Description automatically generated">
            <a:extLst>
              <a:ext uri="{FF2B5EF4-FFF2-40B4-BE49-F238E27FC236}">
                <a16:creationId xmlns:a16="http://schemas.microsoft.com/office/drawing/2014/main" id="{0046BAC7-A1E0-AC97-5F17-F7BC39B536B8}"/>
              </a:ext>
            </a:extLst>
          </p:cNvPr>
          <p:cNvPicPr>
            <a:picLocks noChangeAspect="1"/>
          </p:cNvPicPr>
          <p:nvPr userDrawn="1"/>
        </p:nvPicPr>
        <p:blipFill>
          <a:blip>
            <a:extLst>
              <a:ext uri="{28A0092B-C50C-407E-A947-70E740481C1C}">
                <a14:useLocalDpi xmlns:a14="http://schemas.microsoft.com/office/drawing/2010/main" val="0"/>
              </a:ext>
            </a:extLst>
          </a:blip>
          <a:stretch>
            <a:fillRect/>
          </a:stretch>
        </p:blipFill>
        <p:spPr>
          <a:xfrm>
            <a:off x="-2800648" y="190500"/>
            <a:ext cx="2514600" cy="25146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9Slide.vn - 2019">
            <a:extLst>
              <a:ext uri="{FF2B5EF4-FFF2-40B4-BE49-F238E27FC236}">
                <a16:creationId xmlns:a16="http://schemas.microsoft.com/office/drawing/2014/main" id="{9D3395BD-B35B-9471-35D1-C77D07A94F93}"/>
              </a:ext>
            </a:extLst>
          </p:cNvPr>
          <p:cNvSpPr txBox="1"/>
          <p:nvPr userDrawn="1"/>
        </p:nvSpPr>
        <p:spPr>
          <a:xfrm>
            <a:off x="0" y="-1789331"/>
            <a:ext cx="18288000" cy="646331"/>
          </a:xfrm>
          <a:prstGeom prst="rect">
            <a:avLst/>
          </a:prstGeom>
          <a:noFill/>
        </p:spPr>
        <p:txBody>
          <a:bodyPr vert="horz" rtlCol="0">
            <a:spAutoFit/>
          </a:bodyPr>
          <a:lstStyle/>
          <a:p>
            <a:pPr algn="ctr"/>
            <a:r>
              <a:rPr lang="en-US" sz="3600">
                <a:solidFill>
                  <a:srgbClr val="CFCFCF"/>
                </a:solidFill>
              </a:rPr>
              <a:t>www.9slide.vn</a:t>
            </a: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4/29/2026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8" name="Picture 7" descr="A round pink label with white text and a black background&#10;&#10;Description automatically generated">
            <a:extLst>
              <a:ext uri="{FF2B5EF4-FFF2-40B4-BE49-F238E27FC236}">
                <a16:creationId xmlns:a16="http://schemas.microsoft.com/office/drawing/2014/main" id="{55318CF2-9D7D-5E58-83FD-F603DDC3AFA9}"/>
              </a:ext>
            </a:extLst>
          </p:cNvPr>
          <p:cNvPicPr>
            <a:picLocks noChangeAspect="1"/>
          </p:cNvPicPr>
          <p:nvPr userDrawn="1"/>
        </p:nvPicPr>
        <p:blipFill>
          <a:blip>
            <a:extLst>
              <a:ext uri="{28A0092B-C50C-407E-A947-70E740481C1C}">
                <a14:useLocalDpi xmlns:a14="http://schemas.microsoft.com/office/drawing/2010/main" val="0"/>
              </a:ext>
            </a:extLst>
          </a:blip>
          <a:stretch>
            <a:fillRect/>
          </a:stretch>
        </p:blipFill>
        <p:spPr>
          <a:xfrm>
            <a:off x="-2800648" y="190500"/>
            <a:ext cx="2514600" cy="2514600"/>
          </a:xfrm>
          <a:prstGeom prst="rect">
            <a:avLst/>
          </a:prstGeom>
        </p:spPr>
      </p:pic>
    </p:spTree>
    <p:extLst>
      <p:ext uri="{BB962C8B-B14F-4D97-AF65-F5344CB8AC3E}">
        <p14:creationId xmlns:p14="http://schemas.microsoft.com/office/powerpoint/2010/main" val="15557758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9Slide.vn - 2019">
            <a:extLst>
              <a:ext uri="{FF2B5EF4-FFF2-40B4-BE49-F238E27FC236}">
                <a16:creationId xmlns:a16="http://schemas.microsoft.com/office/drawing/2014/main" id="{1237FB7A-F8A6-3CD1-043B-D82F0F48CE22}"/>
              </a:ext>
            </a:extLst>
          </p:cNvPr>
          <p:cNvSpPr txBox="1"/>
          <p:nvPr userDrawn="1"/>
        </p:nvSpPr>
        <p:spPr>
          <a:xfrm>
            <a:off x="0" y="-1789331"/>
            <a:ext cx="18288000" cy="646331"/>
          </a:xfrm>
          <a:prstGeom prst="rect">
            <a:avLst/>
          </a:prstGeom>
          <a:noFill/>
        </p:spPr>
        <p:txBody>
          <a:bodyPr vert="horz" rtlCol="0">
            <a:spAutoFit/>
          </a:bodyPr>
          <a:lstStyle/>
          <a:p>
            <a:pPr algn="ctr"/>
            <a:r>
              <a:rPr lang="en-US" sz="3600">
                <a:solidFill>
                  <a:srgbClr val="CFCFCF"/>
                </a:solidFill>
              </a:rPr>
              <a:t>www.9slide.vn</a:t>
            </a: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4/29/2026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11870128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a:lum/>
          </a:blip>
          <a:srcRect/>
          <a:stretch>
            <a:fillRect/>
          </a:stretch>
        </a:blipFill>
        <a:effectLst/>
      </p:bgPr>
    </p:bg>
    <p:spTree>
      <p:nvGrpSpPr>
        <p:cNvPr id="1" name=""/>
        <p:cNvGrpSpPr/>
        <p:nvPr/>
      </p:nvGrpSpPr>
      <p:grpSpPr>
        <a:xfrm>
          <a:off x="0" y="0"/>
          <a:ext cx="0" cy="0"/>
          <a:chOff x="0" y="0"/>
          <a:chExt cx="0" cy="0"/>
        </a:xfrm>
      </p:grpSpPr>
      <p:pic>
        <p:nvPicPr>
          <p:cNvPr id="3" name="Picture 2" descr="A white circle with leaves and blue text&#10;&#10;Description automatically generated">
            <a:extLst>
              <a:ext uri="{FF2B5EF4-FFF2-40B4-BE49-F238E27FC236}">
                <a16:creationId xmlns:a16="http://schemas.microsoft.com/office/drawing/2014/main" id="{47057C01-E3B8-288E-80BF-4645775C6B16}"/>
              </a:ext>
            </a:extLst>
          </p:cNvPr>
          <p:cNvPicPr>
            <a:picLocks noChangeAspect="1"/>
          </p:cNvPicPr>
          <p:nvPr userDrawn="1"/>
        </p:nvPicPr>
        <p:blipFill>
          <a:blip>
            <a:extLst>
              <a:ext uri="{28A0092B-C50C-407E-A947-70E740481C1C}">
                <a14:useLocalDpi xmlns:a14="http://schemas.microsoft.com/office/drawing/2010/main" val="0"/>
              </a:ext>
            </a:extLst>
          </a:blip>
          <a:stretch>
            <a:fillRect/>
          </a:stretch>
        </p:blipFill>
        <p:spPr>
          <a:xfrm>
            <a:off x="-2454504" y="369707"/>
            <a:ext cx="2118969" cy="2118969"/>
          </a:xfrm>
          <a:prstGeom prst="rect">
            <a:avLst/>
          </a:prstGeom>
        </p:spPr>
      </p:pic>
    </p:spTree>
    <p:extLst>
      <p:ext uri="{BB962C8B-B14F-4D97-AF65-F5344CB8AC3E}">
        <p14:creationId xmlns:p14="http://schemas.microsoft.com/office/powerpoint/2010/main" val="87154305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a:lum/>
          </a:blip>
          <a:srcRect/>
          <a:stretch>
            <a:fillRect l="-2000" t="-1000" b="-3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4259E0-3075-C775-E5AE-25CF50392BD9}"/>
              </a:ext>
            </a:extLst>
          </p:cNvPr>
          <p:cNvPicPr>
            <a:picLocks noChangeAspect="1"/>
          </p:cNvPicPr>
          <p:nvPr userDrawn="1"/>
        </p:nvPicPr>
        <p:blipFill>
          <a:blip/>
          <a:stretch>
            <a:fillRect/>
          </a:stretch>
        </p:blipFill>
        <p:spPr>
          <a:xfrm>
            <a:off x="0" y="9957461"/>
            <a:ext cx="1296195" cy="329541"/>
          </a:xfrm>
          <a:prstGeom prst="rect">
            <a:avLst/>
          </a:prstGeom>
        </p:spPr>
      </p:pic>
      <p:pic>
        <p:nvPicPr>
          <p:cNvPr id="2" name="Picture 1" descr="A round pink label with white text and a black background&#10;&#10;Description automatically generated">
            <a:extLst>
              <a:ext uri="{FF2B5EF4-FFF2-40B4-BE49-F238E27FC236}">
                <a16:creationId xmlns:a16="http://schemas.microsoft.com/office/drawing/2014/main" id="{7944C5EE-DD47-D0B7-00AA-371F20CBE70B}"/>
              </a:ext>
            </a:extLst>
          </p:cNvPr>
          <p:cNvPicPr>
            <a:picLocks noChangeAspect="1"/>
          </p:cNvPicPr>
          <p:nvPr userDrawn="1"/>
        </p:nvPicPr>
        <p:blipFill>
          <a:blip>
            <a:extLst>
              <a:ext uri="{28A0092B-C50C-407E-A947-70E740481C1C}">
                <a14:useLocalDpi xmlns:a14="http://schemas.microsoft.com/office/drawing/2010/main" val="0"/>
              </a:ext>
            </a:extLst>
          </a:blip>
          <a:stretch>
            <a:fillRect/>
          </a:stretch>
        </p:blipFill>
        <p:spPr>
          <a:xfrm>
            <a:off x="-3139050" y="1"/>
            <a:ext cx="2620499" cy="2620499"/>
          </a:xfrm>
          <a:prstGeom prst="rect">
            <a:avLst/>
          </a:prstGeom>
        </p:spPr>
      </p:pic>
    </p:spTree>
    <p:extLst>
      <p:ext uri="{BB962C8B-B14F-4D97-AF65-F5344CB8AC3E}">
        <p14:creationId xmlns:p14="http://schemas.microsoft.com/office/powerpoint/2010/main" val="25034618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randomBar dir="vert"/>
  </p:transition>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1" indent="-342891"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5" indent="-342891"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7" indent="-342891"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89"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1"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5"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49" algn="l" defTabSz="1371566" rtl="0" eaLnBrk="1" latinLnBrk="0" hangingPunct="1">
        <a:defRPr sz="2700" kern="1200">
          <a:solidFill>
            <a:schemeClr val="tx1"/>
          </a:solidFill>
          <a:latin typeface="+mn-lt"/>
          <a:ea typeface="+mn-ea"/>
          <a:cs typeface="+mn-cs"/>
        </a:defRPr>
      </a:lvl4pPr>
      <a:lvl5pPr marL="2743131" algn="l" defTabSz="1371566" rtl="0" eaLnBrk="1" latinLnBrk="0" hangingPunct="1">
        <a:defRPr sz="2700" kern="1200">
          <a:solidFill>
            <a:schemeClr val="tx1"/>
          </a:solidFill>
          <a:latin typeface="+mn-lt"/>
          <a:ea typeface="+mn-ea"/>
          <a:cs typeface="+mn-cs"/>
        </a:defRPr>
      </a:lvl5pPr>
      <a:lvl6pPr marL="3428915" algn="l" defTabSz="1371566" rtl="0" eaLnBrk="1" latinLnBrk="0" hangingPunct="1">
        <a:defRPr sz="2700" kern="1200">
          <a:solidFill>
            <a:schemeClr val="tx1"/>
          </a:solidFill>
          <a:latin typeface="+mn-lt"/>
          <a:ea typeface="+mn-ea"/>
          <a:cs typeface="+mn-cs"/>
        </a:defRPr>
      </a:lvl6pPr>
      <a:lvl7pPr marL="4114697"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C6EC93-EA82-06B0-68FD-6EE2BCA262E1}"/>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a16="http://schemas.microsoft.com/office/drawing/2014/main" id="{BB18031A-70C8-729D-EA96-C1DFD64336AC}"/>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9FF002CD-785B-304A-25EA-C610B88E28E3}"/>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82000"/>
                  </a:schemeClr>
                </a:solidFill>
              </a:defRPr>
            </a:lvl1pPr>
          </a:lstStyle>
          <a:p>
            <a:fld id="{9AFA90E9-4947-4802-81FD-36F90647CDE3}" type="datetimeFigureOut">
              <a:rPr lang="vi-VN" smtClean="0"/>
              <a:t>29/04/2026</a:t>
            </a:fld>
            <a:endParaRPr lang="vi-VN"/>
          </a:p>
        </p:txBody>
      </p:sp>
      <p:sp>
        <p:nvSpPr>
          <p:cNvPr id="5" name="Footer Placeholder 4">
            <a:extLst>
              <a:ext uri="{FF2B5EF4-FFF2-40B4-BE49-F238E27FC236}">
                <a16:creationId xmlns:a16="http://schemas.microsoft.com/office/drawing/2014/main" id="{345A3EFE-11AA-D279-DB39-871D328D9410}"/>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82000"/>
                  </a:schemeClr>
                </a:solidFill>
              </a:defRPr>
            </a:lvl1pPr>
          </a:lstStyle>
          <a:p>
            <a:endParaRPr lang="vi-VN"/>
          </a:p>
        </p:txBody>
      </p:sp>
      <p:sp>
        <p:nvSpPr>
          <p:cNvPr id="6" name="Slide Number Placeholder 5">
            <a:extLst>
              <a:ext uri="{FF2B5EF4-FFF2-40B4-BE49-F238E27FC236}">
                <a16:creationId xmlns:a16="http://schemas.microsoft.com/office/drawing/2014/main" id="{667E3034-3D3A-125D-48E5-D2CB8CD04DF6}"/>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82000"/>
                  </a:schemeClr>
                </a:solidFill>
              </a:defRPr>
            </a:lvl1pPr>
          </a:lstStyle>
          <a:p>
            <a:fld id="{B97B3DEC-D08D-4097-BDDA-541F2D47E38F}" type="slidenum">
              <a:rPr lang="vi-VN" smtClean="0"/>
              <a:t>‹#›</a:t>
            </a:fld>
            <a:endParaRPr lang="vi-VN"/>
          </a:p>
        </p:txBody>
      </p:sp>
    </p:spTree>
    <p:extLst>
      <p:ext uri="{BB962C8B-B14F-4D97-AF65-F5344CB8AC3E}">
        <p14:creationId xmlns:p14="http://schemas.microsoft.com/office/powerpoint/2010/main" val="24649290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vi-VN"/>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video" Target="NUL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D0DA"/>
        </a:solidFill>
        <a:effectLst/>
      </p:bgPr>
    </p:bg>
    <p:spTree>
      <p:nvGrpSpPr>
        <p:cNvPr id="1" name=""/>
        <p:cNvGrpSpPr/>
        <p:nvPr/>
      </p:nvGrpSpPr>
      <p:grpSpPr>
        <a:xfrm>
          <a:off x="0" y="0"/>
          <a:ext cx="0" cy="0"/>
          <a:chOff x="0" y="0"/>
          <a:chExt cx="0" cy="0"/>
        </a:xfrm>
      </p:grpSpPr>
      <p:sp>
        <p:nvSpPr>
          <p:cNvPr id="2" name="Freeform 2"/>
          <p:cNvSpPr/>
          <p:nvPr/>
        </p:nvSpPr>
        <p:spPr>
          <a:xfrm>
            <a:off x="5465896" y="-429419"/>
            <a:ext cx="15678716" cy="9150669"/>
          </a:xfrm>
          <a:custGeom>
            <a:avLst/>
            <a:gdLst/>
            <a:ahLst/>
            <a:cxnLst/>
            <a:rect l="l" t="t" r="r" b="b"/>
            <a:pathLst>
              <a:path w="15678716" h="9150669">
                <a:moveTo>
                  <a:pt x="0" y="0"/>
                </a:moveTo>
                <a:lnTo>
                  <a:pt x="15678716" y="0"/>
                </a:lnTo>
                <a:lnTo>
                  <a:pt x="15678716" y="9150669"/>
                </a:lnTo>
                <a:lnTo>
                  <a:pt x="0" y="9150669"/>
                </a:lnTo>
                <a:lnTo>
                  <a:pt x="0" y="0"/>
                </a:lnTo>
                <a:close/>
              </a:path>
            </a:pathLst>
          </a:custGeom>
          <a:blipFill>
            <a:blip r:embed="rId2">
              <a:extLst>
                <a:ext uri="{96DAC541-7B7A-43D3-8B79-37D633B846F1}">
                  <asvg:svgBlip xmlns:asvg="http://schemas.microsoft.com/office/drawing/2016/SVG/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a:off x="-1375415" y="2851357"/>
            <a:ext cx="6841311" cy="9245015"/>
          </a:xfrm>
          <a:custGeom>
            <a:avLst/>
            <a:gdLst/>
            <a:ahLst/>
            <a:cxnLst/>
            <a:rect l="l" t="t" r="r" b="b"/>
            <a:pathLst>
              <a:path w="6841311" h="9245015">
                <a:moveTo>
                  <a:pt x="0" y="0"/>
                </a:moveTo>
                <a:lnTo>
                  <a:pt x="6841311" y="0"/>
                </a:lnTo>
                <a:lnTo>
                  <a:pt x="6841311" y="9245015"/>
                </a:lnTo>
                <a:lnTo>
                  <a:pt x="0" y="9245015"/>
                </a:lnTo>
                <a:lnTo>
                  <a:pt x="0" y="0"/>
                </a:lnTo>
                <a:close/>
              </a:path>
            </a:pathLst>
          </a:custGeom>
          <a:blipFill>
            <a:blip r:embed="rId4">
              <a:extLst>
                <a:ext uri="{96DAC541-7B7A-43D3-8B79-37D633B846F1}">
                  <asvg:svgBlip xmlns:asvg="http://schemas.microsoft.com/office/drawing/2016/SVG/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rot="-768370">
            <a:off x="3817189" y="1983985"/>
            <a:ext cx="948535" cy="1134118"/>
          </a:xfrm>
          <a:custGeom>
            <a:avLst/>
            <a:gdLst/>
            <a:ahLst/>
            <a:cxnLst/>
            <a:rect l="l" t="t" r="r" b="b"/>
            <a:pathLst>
              <a:path w="948535" h="1134118">
                <a:moveTo>
                  <a:pt x="0" y="0"/>
                </a:moveTo>
                <a:lnTo>
                  <a:pt x="948534" y="0"/>
                </a:lnTo>
                <a:lnTo>
                  <a:pt x="948534" y="1134118"/>
                </a:lnTo>
                <a:lnTo>
                  <a:pt x="0" y="1134118"/>
                </a:lnTo>
                <a:lnTo>
                  <a:pt x="0" y="0"/>
                </a:lnTo>
                <a:close/>
              </a:path>
            </a:pathLst>
          </a:custGeom>
          <a:blipFill>
            <a:blip r:embed="rId6">
              <a:extLst>
                <a:ext uri="{96DAC541-7B7A-43D3-8B79-37D633B846F1}">
                  <asvg:svgBlip xmlns:asvg="http://schemas.microsoft.com/office/drawing/2016/SVG/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4" name="Picture 3" descr="A red and green text on a black background&#10;&#10;Description automatically generated">
            <a:extLst>
              <a:ext uri="{FF2B5EF4-FFF2-40B4-BE49-F238E27FC236}">
                <a16:creationId xmlns:a16="http://schemas.microsoft.com/office/drawing/2014/main" id="{F6ABB0E3-7E41-F3D0-D974-23361ACD8EF2}"/>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6172200" y="1257300"/>
            <a:ext cx="9970387" cy="7467600"/>
          </a:xfrm>
          <a:prstGeom prst="rect">
            <a:avLst/>
          </a:prstGeom>
        </p:spPr>
      </p:pic>
    </p:spTree>
    <p:extLst>
      <p:ext uri="{BB962C8B-B14F-4D97-AF65-F5344CB8AC3E}">
        <p14:creationId xmlns:p14="http://schemas.microsoft.com/office/powerpoint/2010/main" val="1275245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hiết kế chưa có tên (2)">
            <a:hlinkClick r:id="" action="ppaction://media"/>
            <a:extLst>
              <a:ext uri="{FF2B5EF4-FFF2-40B4-BE49-F238E27FC236}">
                <a16:creationId xmlns:a16="http://schemas.microsoft.com/office/drawing/2014/main" id="{BC188B95-2560-858A-FA5A-46A1CA431D76}"/>
              </a:ext>
            </a:extLst>
          </p:cNvPr>
          <p:cNvPicPr>
            <a:picLocks noChangeAspect="1"/>
          </p:cNvPicPr>
          <p:nvPr>
            <a:videoFile r:link="rId1"/>
            <p:extLst>
              <p:ext uri="{DAA4B4D4-6D71-4841-9C94-3DE7FCFB9230}">
                <p14:media xmlns:p14="http://schemas.microsoft.com/office/powerpoint/2010/main"/>
              </p:ext>
            </p:extLst>
          </p:nvPr>
        </p:nvPicPr>
        <p:blipFill>
          <a:blip/>
          <a:stretch>
            <a:fillRect/>
          </a:stretch>
        </p:blipFill>
        <p:spPr>
          <a:xfrm>
            <a:off x="22123" y="0"/>
            <a:ext cx="18288000" cy="10287000"/>
          </a:xfrm>
          <a:prstGeom prst="rect">
            <a:avLst/>
          </a:prstGeom>
        </p:spPr>
      </p:pic>
    </p:spTree>
    <p:extLst>
      <p:ext uri="{BB962C8B-B14F-4D97-AF65-F5344CB8AC3E}">
        <p14:creationId xmlns:p14="http://schemas.microsoft.com/office/powerpoint/2010/main" val="619760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804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D28F121C-F66C-6E65-EFF9-11D1204822FD}"/>
              </a:ext>
            </a:extLst>
          </p:cNvPr>
          <p:cNvSpPr/>
          <p:nvPr/>
        </p:nvSpPr>
        <p:spPr>
          <a:xfrm>
            <a:off x="0" y="0"/>
            <a:ext cx="18288000" cy="10287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rgbClr val="53DEFF"/>
          </a:solidFill>
          <a:ln w="24384" cap="flat">
            <a:noFill/>
            <a:prstDash val="solid"/>
            <a:miter/>
          </a:ln>
        </p:spPr>
        <p:txBody>
          <a:bodyPr rtlCol="0" anchor="ctr"/>
          <a:lstStyle/>
          <a:p>
            <a:pPr defTabSz="1371600">
              <a:defRPr/>
            </a:pPr>
            <a:endParaRPr lang="en-US" sz="2700" dirty="0">
              <a:solidFill>
                <a:prstClr val="black"/>
              </a:solidFill>
              <a:latin typeface="Calibri" panose="020F0502020204030204"/>
            </a:endParaRPr>
          </a:p>
        </p:txBody>
      </p:sp>
      <p:sp>
        <p:nvSpPr>
          <p:cNvPr id="9" name="Freeform: Shape 8">
            <a:extLst>
              <a:ext uri="{FF2B5EF4-FFF2-40B4-BE49-F238E27FC236}">
                <a16:creationId xmlns:a16="http://schemas.microsoft.com/office/drawing/2014/main" id="{15FE2C41-D7BE-14BF-41A1-D523BE75EB62}"/>
              </a:ext>
            </a:extLst>
          </p:cNvPr>
          <p:cNvSpPr/>
          <p:nvPr/>
        </p:nvSpPr>
        <p:spPr>
          <a:xfrm>
            <a:off x="0" y="7112432"/>
            <a:ext cx="18288000" cy="3174567"/>
          </a:xfrm>
          <a:custGeom>
            <a:avLst/>
            <a:gdLst>
              <a:gd name="connsiteX0" fmla="*/ 12192000 w 12192000"/>
              <a:gd name="connsiteY0" fmla="*/ 2116379 h 2116378"/>
              <a:gd name="connsiteX1" fmla="*/ 12192000 w 12192000"/>
              <a:gd name="connsiteY1" fmla="*/ 440283 h 2116378"/>
              <a:gd name="connsiteX2" fmla="*/ 6096000 w 12192000"/>
              <a:gd name="connsiteY2" fmla="*/ 0 h 2116378"/>
              <a:gd name="connsiteX3" fmla="*/ 0 w 12192000"/>
              <a:gd name="connsiteY3" fmla="*/ 440283 h 2116378"/>
              <a:gd name="connsiteX4" fmla="*/ 0 w 12192000"/>
              <a:gd name="connsiteY4" fmla="*/ 2116379 h 2116378"/>
              <a:gd name="connsiteX5" fmla="*/ 12192000 w 12192000"/>
              <a:gd name="connsiteY5" fmla="*/ 2116379 h 211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116378">
                <a:moveTo>
                  <a:pt x="12192000" y="2116379"/>
                </a:moveTo>
                <a:lnTo>
                  <a:pt x="12192000" y="440283"/>
                </a:lnTo>
                <a:cubicBezTo>
                  <a:pt x="10521696" y="164592"/>
                  <a:pt x="8402727" y="0"/>
                  <a:pt x="6096000" y="0"/>
                </a:cubicBezTo>
                <a:cubicBezTo>
                  <a:pt x="3789274" y="0"/>
                  <a:pt x="1670304" y="164592"/>
                  <a:pt x="0" y="440283"/>
                </a:cubicBezTo>
                <a:lnTo>
                  <a:pt x="0" y="2116379"/>
                </a:lnTo>
                <a:lnTo>
                  <a:pt x="12192000" y="2116379"/>
                </a:lnTo>
                <a:close/>
              </a:path>
            </a:pathLst>
          </a:custGeom>
          <a:solidFill>
            <a:srgbClr val="99FF99"/>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grpSp>
        <p:nvGrpSpPr>
          <p:cNvPr id="10" name="Graphic 4">
            <a:extLst>
              <a:ext uri="{FF2B5EF4-FFF2-40B4-BE49-F238E27FC236}">
                <a16:creationId xmlns:a16="http://schemas.microsoft.com/office/drawing/2014/main" id="{5000AD7F-B89E-AC32-C190-F0A64EDB0B78}"/>
              </a:ext>
            </a:extLst>
          </p:cNvPr>
          <p:cNvGrpSpPr/>
          <p:nvPr/>
        </p:nvGrpSpPr>
        <p:grpSpPr>
          <a:xfrm>
            <a:off x="276014" y="249518"/>
            <a:ext cx="17895578" cy="3894762"/>
            <a:chOff x="383638" y="416667"/>
            <a:chExt cx="10910347" cy="1251018"/>
          </a:xfrm>
          <a:solidFill>
            <a:srgbClr val="FFFFFF"/>
          </a:solidFill>
        </p:grpSpPr>
        <p:sp>
          <p:nvSpPr>
            <p:cNvPr id="11" name="Freeform: Shape 10">
              <a:extLst>
                <a:ext uri="{FF2B5EF4-FFF2-40B4-BE49-F238E27FC236}">
                  <a16:creationId xmlns:a16="http://schemas.microsoft.com/office/drawing/2014/main" id="{4C1887DC-9E4B-029D-F831-DFAAEE3D05E2}"/>
                </a:ext>
              </a:extLst>
            </p:cNvPr>
            <p:cNvSpPr/>
            <p:nvPr/>
          </p:nvSpPr>
          <p:spPr>
            <a:xfrm>
              <a:off x="10008386" y="703151"/>
              <a:ext cx="1285599" cy="451637"/>
            </a:xfrm>
            <a:custGeom>
              <a:avLst/>
              <a:gdLst>
                <a:gd name="connsiteX0" fmla="*/ 261472 w 1285599"/>
                <a:gd name="connsiteY0" fmla="*/ 126626 h 451637"/>
                <a:gd name="connsiteX1" fmla="*/ 468736 w 1285599"/>
                <a:gd name="connsiteY1" fmla="*/ 3182 h 451637"/>
                <a:gd name="connsiteX2" fmla="*/ 702822 w 1285599"/>
                <a:gd name="connsiteY2" fmla="*/ 92336 h 451637"/>
                <a:gd name="connsiteX3" fmla="*/ 1017376 w 1285599"/>
                <a:gd name="connsiteY3" fmla="*/ 69019 h 451637"/>
                <a:gd name="connsiteX4" fmla="*/ 1134419 w 1285599"/>
                <a:gd name="connsiteY4" fmla="*/ 199321 h 451637"/>
                <a:gd name="connsiteX5" fmla="*/ 1285600 w 1285599"/>
                <a:gd name="connsiteY5" fmla="*/ 288475 h 451637"/>
                <a:gd name="connsiteX6" fmla="*/ 1051513 w 1285599"/>
                <a:gd name="connsiteY6" fmla="*/ 365285 h 451637"/>
                <a:gd name="connsiteX7" fmla="*/ 900332 w 1285599"/>
                <a:gd name="connsiteY7" fmla="*/ 448952 h 451637"/>
                <a:gd name="connsiteX8" fmla="*/ 644300 w 1285599"/>
                <a:gd name="connsiteY8" fmla="*/ 389973 h 451637"/>
                <a:gd name="connsiteX9" fmla="*/ 422406 w 1285599"/>
                <a:gd name="connsiteY9" fmla="*/ 448952 h 451637"/>
                <a:gd name="connsiteX10" fmla="*/ 259033 w 1285599"/>
                <a:gd name="connsiteY10" fmla="*/ 354312 h 451637"/>
                <a:gd name="connsiteX11" fmla="*/ 563 w 1285599"/>
                <a:gd name="connsiteY11" fmla="*/ 239097 h 451637"/>
                <a:gd name="connsiteX12" fmla="*/ 261472 w 1285599"/>
                <a:gd name="connsiteY12" fmla="*/ 126626 h 45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5599" h="451637">
                  <a:moveTo>
                    <a:pt x="261472" y="126626"/>
                  </a:moveTo>
                  <a:cubicBezTo>
                    <a:pt x="261472" y="126626"/>
                    <a:pt x="327308" y="22385"/>
                    <a:pt x="468736" y="3182"/>
                  </a:cubicBezTo>
                  <a:cubicBezTo>
                    <a:pt x="651616" y="-20135"/>
                    <a:pt x="702822" y="92336"/>
                    <a:pt x="702822" y="92336"/>
                  </a:cubicBezTo>
                  <a:cubicBezTo>
                    <a:pt x="702822" y="92336"/>
                    <a:pt x="878387" y="21013"/>
                    <a:pt x="1017376" y="69019"/>
                  </a:cubicBezTo>
                  <a:cubicBezTo>
                    <a:pt x="1156364" y="117025"/>
                    <a:pt x="1134419" y="199321"/>
                    <a:pt x="1134419" y="199321"/>
                  </a:cubicBezTo>
                  <a:cubicBezTo>
                    <a:pt x="1134419" y="199321"/>
                    <a:pt x="1285600" y="204807"/>
                    <a:pt x="1285600" y="288475"/>
                  </a:cubicBezTo>
                  <a:cubicBezTo>
                    <a:pt x="1285600" y="372143"/>
                    <a:pt x="1051513" y="365285"/>
                    <a:pt x="1051513" y="365285"/>
                  </a:cubicBezTo>
                  <a:cubicBezTo>
                    <a:pt x="1051513" y="365285"/>
                    <a:pt x="1039321" y="442094"/>
                    <a:pt x="900332" y="448952"/>
                  </a:cubicBezTo>
                  <a:cubicBezTo>
                    <a:pt x="761344" y="454439"/>
                    <a:pt x="644300" y="389973"/>
                    <a:pt x="644300" y="389973"/>
                  </a:cubicBezTo>
                  <a:cubicBezTo>
                    <a:pt x="644300" y="389973"/>
                    <a:pt x="573587" y="466783"/>
                    <a:pt x="422406" y="448952"/>
                  </a:cubicBezTo>
                  <a:cubicBezTo>
                    <a:pt x="307801" y="435236"/>
                    <a:pt x="259033" y="354312"/>
                    <a:pt x="259033" y="354312"/>
                  </a:cubicBezTo>
                  <a:cubicBezTo>
                    <a:pt x="259033" y="354312"/>
                    <a:pt x="17632" y="339224"/>
                    <a:pt x="563" y="239097"/>
                  </a:cubicBezTo>
                  <a:cubicBezTo>
                    <a:pt x="-14068" y="138971"/>
                    <a:pt x="261472" y="126626"/>
                    <a:pt x="261472" y="126626"/>
                  </a:cubicBezTo>
                  <a:close/>
                </a:path>
              </a:pathLst>
            </a:custGeom>
            <a:solidFill>
              <a:srgbClr val="FFFFFF"/>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12" name="Freeform: Shape 11">
              <a:extLst>
                <a:ext uri="{FF2B5EF4-FFF2-40B4-BE49-F238E27FC236}">
                  <a16:creationId xmlns:a16="http://schemas.microsoft.com/office/drawing/2014/main" id="{EBE1453B-C525-E059-7B87-545BD5C9EC97}"/>
                </a:ext>
              </a:extLst>
            </p:cNvPr>
            <p:cNvSpPr/>
            <p:nvPr/>
          </p:nvSpPr>
          <p:spPr>
            <a:xfrm>
              <a:off x="7409448" y="416667"/>
              <a:ext cx="688478" cy="244443"/>
            </a:xfrm>
            <a:custGeom>
              <a:avLst/>
              <a:gdLst>
                <a:gd name="connsiteX0" fmla="*/ 144715 w 688478"/>
                <a:gd name="connsiteY0" fmla="*/ 64764 h 244443"/>
                <a:gd name="connsiteX1" fmla="*/ 225182 w 688478"/>
                <a:gd name="connsiteY1" fmla="*/ 5785 h 244443"/>
                <a:gd name="connsiteX2" fmla="*/ 361733 w 688478"/>
                <a:gd name="connsiteY2" fmla="*/ 34589 h 244443"/>
                <a:gd name="connsiteX3" fmla="*/ 532421 w 688478"/>
                <a:gd name="connsiteY3" fmla="*/ 7157 h 244443"/>
                <a:gd name="connsiteX4" fmla="*/ 590942 w 688478"/>
                <a:gd name="connsiteY4" fmla="*/ 81223 h 244443"/>
                <a:gd name="connsiteX5" fmla="*/ 688478 w 688478"/>
                <a:gd name="connsiteY5" fmla="*/ 137459 h 244443"/>
                <a:gd name="connsiteX6" fmla="*/ 564120 w 688478"/>
                <a:gd name="connsiteY6" fmla="*/ 185465 h 244443"/>
                <a:gd name="connsiteX7" fmla="*/ 454392 w 688478"/>
                <a:gd name="connsiteY7" fmla="*/ 244444 h 244443"/>
                <a:gd name="connsiteX8" fmla="*/ 330033 w 688478"/>
                <a:gd name="connsiteY8" fmla="*/ 201924 h 244443"/>
                <a:gd name="connsiteX9" fmla="*/ 127646 w 688478"/>
                <a:gd name="connsiteY9" fmla="*/ 225241 h 244443"/>
                <a:gd name="connsiteX10" fmla="*/ 76440 w 688478"/>
                <a:gd name="connsiteY10" fmla="*/ 156661 h 244443"/>
                <a:gd name="connsiteX11" fmla="*/ 3288 w 688478"/>
                <a:gd name="connsiteY11" fmla="*/ 89453 h 244443"/>
                <a:gd name="connsiteX12" fmla="*/ 144715 w 688478"/>
                <a:gd name="connsiteY12" fmla="*/ 64764 h 244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8478" h="244443">
                  <a:moveTo>
                    <a:pt x="144715" y="64764"/>
                  </a:moveTo>
                  <a:cubicBezTo>
                    <a:pt x="144715" y="64764"/>
                    <a:pt x="152030" y="24988"/>
                    <a:pt x="225182" y="5785"/>
                  </a:cubicBezTo>
                  <a:cubicBezTo>
                    <a:pt x="298334" y="-12045"/>
                    <a:pt x="361733" y="34589"/>
                    <a:pt x="361733" y="34589"/>
                  </a:cubicBezTo>
                  <a:cubicBezTo>
                    <a:pt x="361733" y="34589"/>
                    <a:pt x="447077" y="-18903"/>
                    <a:pt x="532421" y="7157"/>
                  </a:cubicBezTo>
                  <a:cubicBezTo>
                    <a:pt x="617765" y="33217"/>
                    <a:pt x="590942" y="81223"/>
                    <a:pt x="590942" y="81223"/>
                  </a:cubicBezTo>
                  <a:cubicBezTo>
                    <a:pt x="590942" y="81223"/>
                    <a:pt x="688478" y="88081"/>
                    <a:pt x="688478" y="137459"/>
                  </a:cubicBezTo>
                  <a:cubicBezTo>
                    <a:pt x="688478" y="186837"/>
                    <a:pt x="564120" y="185465"/>
                    <a:pt x="564120" y="185465"/>
                  </a:cubicBezTo>
                  <a:cubicBezTo>
                    <a:pt x="564120" y="185465"/>
                    <a:pt x="537297" y="244444"/>
                    <a:pt x="454392" y="244444"/>
                  </a:cubicBezTo>
                  <a:cubicBezTo>
                    <a:pt x="371486" y="244444"/>
                    <a:pt x="330033" y="201924"/>
                    <a:pt x="330033" y="201924"/>
                  </a:cubicBezTo>
                  <a:cubicBezTo>
                    <a:pt x="330033" y="201924"/>
                    <a:pt x="210552" y="252673"/>
                    <a:pt x="127646" y="225241"/>
                  </a:cubicBezTo>
                  <a:cubicBezTo>
                    <a:pt x="44741" y="197809"/>
                    <a:pt x="76440" y="156661"/>
                    <a:pt x="76440" y="156661"/>
                  </a:cubicBezTo>
                  <a:cubicBezTo>
                    <a:pt x="76440" y="156661"/>
                    <a:pt x="-18658" y="130601"/>
                    <a:pt x="3288" y="89453"/>
                  </a:cubicBezTo>
                  <a:cubicBezTo>
                    <a:pt x="27672" y="51048"/>
                    <a:pt x="144715" y="64764"/>
                    <a:pt x="144715" y="64764"/>
                  </a:cubicBezTo>
                  <a:close/>
                </a:path>
              </a:pathLst>
            </a:custGeom>
            <a:solidFill>
              <a:srgbClr val="FFFFFF"/>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13" name="Freeform: Shape 12">
              <a:extLst>
                <a:ext uri="{FF2B5EF4-FFF2-40B4-BE49-F238E27FC236}">
                  <a16:creationId xmlns:a16="http://schemas.microsoft.com/office/drawing/2014/main" id="{645D59B1-79EA-A9A4-6803-3F99630C2DCD}"/>
                </a:ext>
              </a:extLst>
            </p:cNvPr>
            <p:cNvSpPr/>
            <p:nvPr/>
          </p:nvSpPr>
          <p:spPr>
            <a:xfrm>
              <a:off x="383638" y="1217178"/>
              <a:ext cx="1308735" cy="430348"/>
            </a:xfrm>
            <a:custGeom>
              <a:avLst/>
              <a:gdLst>
                <a:gd name="connsiteX0" fmla="*/ 1115618 w 1308735"/>
                <a:gd name="connsiteY0" fmla="*/ 144286 h 430348"/>
                <a:gd name="connsiteX1" fmla="*/ 1091234 w 1308735"/>
                <a:gd name="connsiteY1" fmla="*/ 52388 h 430348"/>
                <a:gd name="connsiteX2" fmla="*/ 830325 w 1308735"/>
                <a:gd name="connsiteY2" fmla="*/ 7126 h 430348"/>
                <a:gd name="connsiteX3" fmla="*/ 603554 w 1308735"/>
                <a:gd name="connsiteY3" fmla="*/ 57875 h 430348"/>
                <a:gd name="connsiteX4" fmla="*/ 479196 w 1308735"/>
                <a:gd name="connsiteY4" fmla="*/ 3011 h 430348"/>
                <a:gd name="connsiteX5" fmla="*/ 271932 w 1308735"/>
                <a:gd name="connsiteY5" fmla="*/ 83935 h 430348"/>
                <a:gd name="connsiteX6" fmla="*/ 271932 w 1308735"/>
                <a:gd name="connsiteY6" fmla="*/ 133313 h 430348"/>
                <a:gd name="connsiteX7" fmla="*/ 6146 w 1308735"/>
                <a:gd name="connsiteY7" fmla="*/ 280074 h 430348"/>
                <a:gd name="connsiteX8" fmla="*/ 249986 w 1308735"/>
                <a:gd name="connsiteY8" fmla="*/ 360998 h 430348"/>
                <a:gd name="connsiteX9" fmla="*/ 388975 w 1308735"/>
                <a:gd name="connsiteY9" fmla="*/ 341796 h 430348"/>
                <a:gd name="connsiteX10" fmla="*/ 413359 w 1308735"/>
                <a:gd name="connsiteY10" fmla="*/ 376086 h 430348"/>
                <a:gd name="connsiteX11" fmla="*/ 649884 w 1308735"/>
                <a:gd name="connsiteY11" fmla="*/ 428207 h 430348"/>
                <a:gd name="connsiteX12" fmla="*/ 832764 w 1308735"/>
                <a:gd name="connsiteY12" fmla="*/ 339053 h 430348"/>
                <a:gd name="connsiteX13" fmla="*/ 1227785 w 1308735"/>
                <a:gd name="connsiteY13" fmla="*/ 323965 h 430348"/>
                <a:gd name="connsiteX14" fmla="*/ 1115618 w 1308735"/>
                <a:gd name="connsiteY14" fmla="*/ 144286 h 43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08735" h="430348">
                  <a:moveTo>
                    <a:pt x="1115618" y="144286"/>
                  </a:moveTo>
                  <a:cubicBezTo>
                    <a:pt x="1132687" y="112739"/>
                    <a:pt x="1127810" y="79820"/>
                    <a:pt x="1091234" y="52388"/>
                  </a:cubicBezTo>
                  <a:cubicBezTo>
                    <a:pt x="1032713" y="12612"/>
                    <a:pt x="922985" y="-1104"/>
                    <a:pt x="830325" y="7126"/>
                  </a:cubicBezTo>
                  <a:cubicBezTo>
                    <a:pt x="759612" y="12612"/>
                    <a:pt x="676706" y="31814"/>
                    <a:pt x="603554" y="57875"/>
                  </a:cubicBezTo>
                  <a:cubicBezTo>
                    <a:pt x="566978" y="30443"/>
                    <a:pt x="523087" y="8497"/>
                    <a:pt x="479196" y="3011"/>
                  </a:cubicBezTo>
                  <a:cubicBezTo>
                    <a:pt x="367029" y="-12077"/>
                    <a:pt x="293877" y="31814"/>
                    <a:pt x="271932" y="83935"/>
                  </a:cubicBezTo>
                  <a:cubicBezTo>
                    <a:pt x="264617" y="101766"/>
                    <a:pt x="264617" y="119597"/>
                    <a:pt x="271932" y="133313"/>
                  </a:cubicBezTo>
                  <a:cubicBezTo>
                    <a:pt x="120751" y="137428"/>
                    <a:pt x="-32868" y="199150"/>
                    <a:pt x="6146" y="280074"/>
                  </a:cubicBezTo>
                  <a:cubicBezTo>
                    <a:pt x="30530" y="332195"/>
                    <a:pt x="154889" y="358255"/>
                    <a:pt x="249986" y="360998"/>
                  </a:cubicBezTo>
                  <a:cubicBezTo>
                    <a:pt x="301193" y="362370"/>
                    <a:pt x="345084" y="351397"/>
                    <a:pt x="388975" y="341796"/>
                  </a:cubicBezTo>
                  <a:cubicBezTo>
                    <a:pt x="393852" y="352769"/>
                    <a:pt x="401167" y="365113"/>
                    <a:pt x="413359" y="376086"/>
                  </a:cubicBezTo>
                  <a:cubicBezTo>
                    <a:pt x="457250" y="421349"/>
                    <a:pt x="559663" y="436436"/>
                    <a:pt x="649884" y="428207"/>
                  </a:cubicBezTo>
                  <a:cubicBezTo>
                    <a:pt x="720597" y="421349"/>
                    <a:pt x="796188" y="382944"/>
                    <a:pt x="832764" y="339053"/>
                  </a:cubicBezTo>
                  <a:cubicBezTo>
                    <a:pt x="964437" y="367856"/>
                    <a:pt x="1105865" y="367856"/>
                    <a:pt x="1227785" y="323965"/>
                  </a:cubicBezTo>
                  <a:cubicBezTo>
                    <a:pt x="1396034" y="262243"/>
                    <a:pt x="1274114" y="174461"/>
                    <a:pt x="1115618" y="144286"/>
                  </a:cubicBezTo>
                  <a:close/>
                </a:path>
              </a:pathLst>
            </a:custGeom>
            <a:solidFill>
              <a:srgbClr val="FFFFFF"/>
            </a:solidFill>
            <a:ln w="24384" cap="flat">
              <a:noFill/>
              <a:prstDash val="solid"/>
              <a:miter/>
            </a:ln>
          </p:spPr>
          <p:txBody>
            <a:bodyPr rtlCol="0" anchor="ctr"/>
            <a:lstStyle/>
            <a:p>
              <a:pPr defTabSz="1371600">
                <a:defRPr/>
              </a:pPr>
              <a:endParaRPr lang="en-US" sz="2700" dirty="0">
                <a:solidFill>
                  <a:prstClr val="black"/>
                </a:solidFill>
                <a:latin typeface="Calibri" panose="020F0502020204030204"/>
              </a:endParaRPr>
            </a:p>
          </p:txBody>
        </p:sp>
        <p:sp>
          <p:nvSpPr>
            <p:cNvPr id="14" name="Freeform: Shape 13">
              <a:extLst>
                <a:ext uri="{FF2B5EF4-FFF2-40B4-BE49-F238E27FC236}">
                  <a16:creationId xmlns:a16="http://schemas.microsoft.com/office/drawing/2014/main" id="{D6563BFF-3952-F7ED-C3D1-C7BDCF0B0932}"/>
                </a:ext>
              </a:extLst>
            </p:cNvPr>
            <p:cNvSpPr/>
            <p:nvPr/>
          </p:nvSpPr>
          <p:spPr>
            <a:xfrm>
              <a:off x="3351622" y="498902"/>
              <a:ext cx="900972" cy="302602"/>
            </a:xfrm>
            <a:custGeom>
              <a:avLst/>
              <a:gdLst>
                <a:gd name="connsiteX0" fmla="*/ 776511 w 900972"/>
                <a:gd name="connsiteY0" fmla="*/ 84746 h 302602"/>
                <a:gd name="connsiteX1" fmla="*/ 764319 w 900972"/>
                <a:gd name="connsiteY1" fmla="*/ 83374 h 302602"/>
                <a:gd name="connsiteX2" fmla="*/ 637522 w 900972"/>
                <a:gd name="connsiteY2" fmla="*/ 3821 h 302602"/>
                <a:gd name="connsiteX3" fmla="*/ 486341 w 900972"/>
                <a:gd name="connsiteY3" fmla="*/ 20280 h 302602"/>
                <a:gd name="connsiteX4" fmla="*/ 447326 w 900972"/>
                <a:gd name="connsiteY4" fmla="*/ 40854 h 302602"/>
                <a:gd name="connsiteX5" fmla="*/ 418066 w 900972"/>
                <a:gd name="connsiteY5" fmla="*/ 29882 h 302602"/>
                <a:gd name="connsiteX6" fmla="*/ 252254 w 900972"/>
                <a:gd name="connsiteY6" fmla="*/ 32625 h 302602"/>
                <a:gd name="connsiteX7" fmla="*/ 186418 w 900972"/>
                <a:gd name="connsiteY7" fmla="*/ 108063 h 302602"/>
                <a:gd name="connsiteX8" fmla="*/ 188856 w 900972"/>
                <a:gd name="connsiteY8" fmla="*/ 112178 h 302602"/>
                <a:gd name="connsiteX9" fmla="*/ 49867 w 900972"/>
                <a:gd name="connsiteY9" fmla="*/ 256196 h 302602"/>
                <a:gd name="connsiteX10" fmla="*/ 330283 w 900972"/>
                <a:gd name="connsiteY10" fmla="*/ 298715 h 302602"/>
                <a:gd name="connsiteX11" fmla="*/ 396120 w 900972"/>
                <a:gd name="connsiteY11" fmla="*/ 279513 h 302602"/>
                <a:gd name="connsiteX12" fmla="*/ 554616 w 900972"/>
                <a:gd name="connsiteY12" fmla="*/ 282256 h 302602"/>
                <a:gd name="connsiteX13" fmla="*/ 615576 w 900972"/>
                <a:gd name="connsiteY13" fmla="*/ 247966 h 302602"/>
                <a:gd name="connsiteX14" fmla="*/ 900869 w 900972"/>
                <a:gd name="connsiteY14" fmla="*/ 165670 h 302602"/>
                <a:gd name="connsiteX15" fmla="*/ 776511 w 900972"/>
                <a:gd name="connsiteY15" fmla="*/ 84746 h 302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00972" h="302602">
                  <a:moveTo>
                    <a:pt x="776511" y="84746"/>
                  </a:moveTo>
                  <a:cubicBezTo>
                    <a:pt x="771634" y="83374"/>
                    <a:pt x="766757" y="83374"/>
                    <a:pt x="764319" y="83374"/>
                  </a:cubicBezTo>
                  <a:cubicBezTo>
                    <a:pt x="761880" y="46341"/>
                    <a:pt x="705797" y="14794"/>
                    <a:pt x="637522" y="3821"/>
                  </a:cubicBezTo>
                  <a:cubicBezTo>
                    <a:pt x="586315" y="-5780"/>
                    <a:pt x="527794" y="3821"/>
                    <a:pt x="486341" y="20280"/>
                  </a:cubicBezTo>
                  <a:cubicBezTo>
                    <a:pt x="471710" y="25767"/>
                    <a:pt x="459518" y="32625"/>
                    <a:pt x="447326" y="40854"/>
                  </a:cubicBezTo>
                  <a:cubicBezTo>
                    <a:pt x="440011" y="36740"/>
                    <a:pt x="430258" y="33996"/>
                    <a:pt x="418066" y="29882"/>
                  </a:cubicBezTo>
                  <a:cubicBezTo>
                    <a:pt x="361982" y="13422"/>
                    <a:pt x="308338" y="13422"/>
                    <a:pt x="252254" y="32625"/>
                  </a:cubicBezTo>
                  <a:cubicBezTo>
                    <a:pt x="213240" y="47712"/>
                    <a:pt x="169349" y="80631"/>
                    <a:pt x="186418" y="108063"/>
                  </a:cubicBezTo>
                  <a:cubicBezTo>
                    <a:pt x="186418" y="109434"/>
                    <a:pt x="188856" y="110806"/>
                    <a:pt x="188856" y="112178"/>
                  </a:cubicBezTo>
                  <a:cubicBezTo>
                    <a:pt x="57182" y="125894"/>
                    <a:pt x="-74491" y="194474"/>
                    <a:pt x="49867" y="256196"/>
                  </a:cubicBezTo>
                  <a:cubicBezTo>
                    <a:pt x="123019" y="293229"/>
                    <a:pt x="232747" y="311060"/>
                    <a:pt x="330283" y="298715"/>
                  </a:cubicBezTo>
                  <a:cubicBezTo>
                    <a:pt x="354667" y="295972"/>
                    <a:pt x="379051" y="289114"/>
                    <a:pt x="396120" y="279513"/>
                  </a:cubicBezTo>
                  <a:cubicBezTo>
                    <a:pt x="442450" y="294600"/>
                    <a:pt x="503410" y="295972"/>
                    <a:pt x="554616" y="282256"/>
                  </a:cubicBezTo>
                  <a:cubicBezTo>
                    <a:pt x="581439" y="275398"/>
                    <a:pt x="603384" y="263054"/>
                    <a:pt x="615576" y="247966"/>
                  </a:cubicBezTo>
                  <a:cubicBezTo>
                    <a:pt x="737496" y="254824"/>
                    <a:pt x="905746" y="242480"/>
                    <a:pt x="900869" y="165670"/>
                  </a:cubicBezTo>
                  <a:cubicBezTo>
                    <a:pt x="900869" y="130008"/>
                    <a:pt x="837471" y="95718"/>
                    <a:pt x="776511" y="84746"/>
                  </a:cubicBezTo>
                  <a:close/>
                </a:path>
              </a:pathLst>
            </a:custGeom>
            <a:solidFill>
              <a:srgbClr val="FFFFFF"/>
            </a:solidFill>
            <a:ln w="24384" cap="flat">
              <a:noFill/>
              <a:prstDash val="solid"/>
              <a:miter/>
            </a:ln>
          </p:spPr>
          <p:txBody>
            <a:bodyPr rtlCol="0" anchor="ctr"/>
            <a:lstStyle/>
            <a:p>
              <a:pPr defTabSz="1371600">
                <a:defRPr/>
              </a:pPr>
              <a:endParaRPr lang="en-US" sz="2700" dirty="0">
                <a:solidFill>
                  <a:prstClr val="black"/>
                </a:solidFill>
                <a:latin typeface="Calibri" panose="020F0502020204030204"/>
              </a:endParaRPr>
            </a:p>
          </p:txBody>
        </p:sp>
        <p:sp>
          <p:nvSpPr>
            <p:cNvPr id="15" name="Freeform: Shape 14">
              <a:extLst>
                <a:ext uri="{FF2B5EF4-FFF2-40B4-BE49-F238E27FC236}">
                  <a16:creationId xmlns:a16="http://schemas.microsoft.com/office/drawing/2014/main" id="{E61D0CAC-1275-1856-0E84-90D812703431}"/>
                </a:ext>
              </a:extLst>
            </p:cNvPr>
            <p:cNvSpPr/>
            <p:nvPr/>
          </p:nvSpPr>
          <p:spPr>
            <a:xfrm>
              <a:off x="7668018" y="1384635"/>
              <a:ext cx="885121" cy="283050"/>
            </a:xfrm>
            <a:custGeom>
              <a:avLst/>
              <a:gdLst>
                <a:gd name="connsiteX0" fmla="*/ 827367 w 885121"/>
                <a:gd name="connsiteY0" fmla="*/ 140584 h 283050"/>
                <a:gd name="connsiteX1" fmla="*/ 751777 w 885121"/>
                <a:gd name="connsiteY1" fmla="*/ 125496 h 283050"/>
                <a:gd name="connsiteX2" fmla="*/ 729831 w 885121"/>
                <a:gd name="connsiteY2" fmla="*/ 78862 h 283050"/>
                <a:gd name="connsiteX3" fmla="*/ 593281 w 885121"/>
                <a:gd name="connsiteY3" fmla="*/ 40457 h 283050"/>
                <a:gd name="connsiteX4" fmla="*/ 505499 w 885121"/>
                <a:gd name="connsiteY4" fmla="*/ 45943 h 283050"/>
                <a:gd name="connsiteX5" fmla="*/ 495745 w 885121"/>
                <a:gd name="connsiteY5" fmla="*/ 32227 h 283050"/>
                <a:gd name="connsiteX6" fmla="*/ 356756 w 885121"/>
                <a:gd name="connsiteY6" fmla="*/ 3424 h 283050"/>
                <a:gd name="connsiteX7" fmla="*/ 239713 w 885121"/>
                <a:gd name="connsiteY7" fmla="*/ 67889 h 283050"/>
                <a:gd name="connsiteX8" fmla="*/ 234836 w 885121"/>
                <a:gd name="connsiteY8" fmla="*/ 74747 h 283050"/>
                <a:gd name="connsiteX9" fmla="*/ 750 w 885121"/>
                <a:gd name="connsiteY9" fmla="*/ 140584 h 283050"/>
                <a:gd name="connsiteX10" fmla="*/ 147054 w 885121"/>
                <a:gd name="connsiteY10" fmla="*/ 202306 h 283050"/>
                <a:gd name="connsiteX11" fmla="*/ 166561 w 885121"/>
                <a:gd name="connsiteY11" fmla="*/ 202306 h 283050"/>
                <a:gd name="connsiteX12" fmla="*/ 244590 w 885121"/>
                <a:gd name="connsiteY12" fmla="*/ 269514 h 283050"/>
                <a:gd name="connsiteX13" fmla="*/ 410401 w 885121"/>
                <a:gd name="connsiteY13" fmla="*/ 235224 h 283050"/>
                <a:gd name="connsiteX14" fmla="*/ 415278 w 885121"/>
                <a:gd name="connsiteY14" fmla="*/ 236596 h 283050"/>
                <a:gd name="connsiteX15" fmla="*/ 624980 w 885121"/>
                <a:gd name="connsiteY15" fmla="*/ 280487 h 283050"/>
                <a:gd name="connsiteX16" fmla="*/ 722516 w 885121"/>
                <a:gd name="connsiteY16" fmla="*/ 244825 h 283050"/>
                <a:gd name="connsiteX17" fmla="*/ 841998 w 885121"/>
                <a:gd name="connsiteY17" fmla="*/ 233852 h 283050"/>
                <a:gd name="connsiteX18" fmla="*/ 827367 w 885121"/>
                <a:gd name="connsiteY18" fmla="*/ 140584 h 28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85121" h="283050">
                  <a:moveTo>
                    <a:pt x="827367" y="140584"/>
                  </a:moveTo>
                  <a:cubicBezTo>
                    <a:pt x="802983" y="133726"/>
                    <a:pt x="776161" y="129611"/>
                    <a:pt x="751777" y="125496"/>
                  </a:cubicBezTo>
                  <a:cubicBezTo>
                    <a:pt x="754215" y="109037"/>
                    <a:pt x="746900" y="93949"/>
                    <a:pt x="729831" y="78862"/>
                  </a:cubicBezTo>
                  <a:cubicBezTo>
                    <a:pt x="695694" y="50058"/>
                    <a:pt x="644487" y="40457"/>
                    <a:pt x="593281" y="40457"/>
                  </a:cubicBezTo>
                  <a:cubicBezTo>
                    <a:pt x="566459" y="40457"/>
                    <a:pt x="534759" y="40457"/>
                    <a:pt x="505499" y="45943"/>
                  </a:cubicBezTo>
                  <a:cubicBezTo>
                    <a:pt x="503060" y="41828"/>
                    <a:pt x="498183" y="37714"/>
                    <a:pt x="495745" y="32227"/>
                  </a:cubicBezTo>
                  <a:cubicBezTo>
                    <a:pt x="466484" y="680"/>
                    <a:pt x="405524" y="-4806"/>
                    <a:pt x="356756" y="3424"/>
                  </a:cubicBezTo>
                  <a:cubicBezTo>
                    <a:pt x="307988" y="11653"/>
                    <a:pt x="261659" y="37714"/>
                    <a:pt x="239713" y="67889"/>
                  </a:cubicBezTo>
                  <a:cubicBezTo>
                    <a:pt x="237275" y="70632"/>
                    <a:pt x="237275" y="72004"/>
                    <a:pt x="234836" y="74747"/>
                  </a:cubicBezTo>
                  <a:cubicBezTo>
                    <a:pt x="127547" y="65146"/>
                    <a:pt x="-11442" y="72004"/>
                    <a:pt x="750" y="140584"/>
                  </a:cubicBezTo>
                  <a:cubicBezTo>
                    <a:pt x="10503" y="188590"/>
                    <a:pt x="86094" y="200934"/>
                    <a:pt x="147054" y="202306"/>
                  </a:cubicBezTo>
                  <a:cubicBezTo>
                    <a:pt x="154369" y="202306"/>
                    <a:pt x="159246" y="202306"/>
                    <a:pt x="166561" y="202306"/>
                  </a:cubicBezTo>
                  <a:cubicBezTo>
                    <a:pt x="161684" y="233852"/>
                    <a:pt x="200699" y="259913"/>
                    <a:pt x="244590" y="269514"/>
                  </a:cubicBezTo>
                  <a:cubicBezTo>
                    <a:pt x="300673" y="281858"/>
                    <a:pt x="368948" y="258541"/>
                    <a:pt x="410401" y="235224"/>
                  </a:cubicBezTo>
                  <a:cubicBezTo>
                    <a:pt x="412839" y="236596"/>
                    <a:pt x="412839" y="236596"/>
                    <a:pt x="415278" y="236596"/>
                  </a:cubicBezTo>
                  <a:cubicBezTo>
                    <a:pt x="478676" y="265399"/>
                    <a:pt x="542075" y="291460"/>
                    <a:pt x="624980" y="280487"/>
                  </a:cubicBezTo>
                  <a:cubicBezTo>
                    <a:pt x="663995" y="275000"/>
                    <a:pt x="698132" y="262656"/>
                    <a:pt x="722516" y="244825"/>
                  </a:cubicBezTo>
                  <a:cubicBezTo>
                    <a:pt x="763969" y="247568"/>
                    <a:pt x="805422" y="244825"/>
                    <a:pt x="841998" y="233852"/>
                  </a:cubicBezTo>
                  <a:cubicBezTo>
                    <a:pt x="912711" y="214650"/>
                    <a:pt x="888327" y="157043"/>
                    <a:pt x="827367" y="140584"/>
                  </a:cubicBezTo>
                  <a:close/>
                </a:path>
              </a:pathLst>
            </a:custGeom>
            <a:solidFill>
              <a:srgbClr val="FFFFFF"/>
            </a:solidFill>
            <a:ln w="24384" cap="flat">
              <a:noFill/>
              <a:prstDash val="solid"/>
              <a:miter/>
            </a:ln>
          </p:spPr>
          <p:txBody>
            <a:bodyPr rtlCol="0" anchor="ctr"/>
            <a:lstStyle/>
            <a:p>
              <a:pPr defTabSz="1371600">
                <a:defRPr/>
              </a:pPr>
              <a:endParaRPr lang="en-US" sz="2700" dirty="0">
                <a:solidFill>
                  <a:prstClr val="black"/>
                </a:solidFill>
                <a:latin typeface="Calibri" panose="020F0502020204030204"/>
              </a:endParaRPr>
            </a:p>
          </p:txBody>
        </p:sp>
      </p:grpSp>
      <p:grpSp>
        <p:nvGrpSpPr>
          <p:cNvPr id="16" name="Graphic 4">
            <a:extLst>
              <a:ext uri="{FF2B5EF4-FFF2-40B4-BE49-F238E27FC236}">
                <a16:creationId xmlns:a16="http://schemas.microsoft.com/office/drawing/2014/main" id="{4F3815A0-073E-A67C-3BC9-BB554B108902}"/>
              </a:ext>
            </a:extLst>
          </p:cNvPr>
          <p:cNvGrpSpPr/>
          <p:nvPr/>
        </p:nvGrpSpPr>
        <p:grpSpPr>
          <a:xfrm>
            <a:off x="504749" y="380619"/>
            <a:ext cx="17384573" cy="9202749"/>
            <a:chOff x="336499" y="253746"/>
            <a:chExt cx="11589715" cy="6135166"/>
          </a:xfrm>
        </p:grpSpPr>
        <p:sp>
          <p:nvSpPr>
            <p:cNvPr id="17" name="Freeform: Shape 16">
              <a:extLst>
                <a:ext uri="{FF2B5EF4-FFF2-40B4-BE49-F238E27FC236}">
                  <a16:creationId xmlns:a16="http://schemas.microsoft.com/office/drawing/2014/main" id="{541D5581-D802-CBCB-A4C9-6461548EAC1B}"/>
                </a:ext>
              </a:extLst>
            </p:cNvPr>
            <p:cNvSpPr/>
            <p:nvPr/>
          </p:nvSpPr>
          <p:spPr>
            <a:xfrm>
              <a:off x="519379" y="2301846"/>
              <a:ext cx="358444" cy="193093"/>
            </a:xfrm>
            <a:custGeom>
              <a:avLst/>
              <a:gdLst>
                <a:gd name="connsiteX0" fmla="*/ 0 w 358444"/>
                <a:gd name="connsiteY0" fmla="*/ 97082 h 193093"/>
                <a:gd name="connsiteX1" fmla="*/ 65837 w 358444"/>
                <a:gd name="connsiteY1" fmla="*/ 193094 h 193093"/>
                <a:gd name="connsiteX2" fmla="*/ 87782 w 358444"/>
                <a:gd name="connsiteY2" fmla="*/ 184864 h 193093"/>
                <a:gd name="connsiteX3" fmla="*/ 302362 w 358444"/>
                <a:gd name="connsiteY3" fmla="*/ 79251 h 193093"/>
                <a:gd name="connsiteX4" fmla="*/ 358445 w 358444"/>
                <a:gd name="connsiteY4" fmla="*/ 23015 h 193093"/>
                <a:gd name="connsiteX5" fmla="*/ 275539 w 358444"/>
                <a:gd name="connsiteY5" fmla="*/ 1070 h 193093"/>
                <a:gd name="connsiteX6" fmla="*/ 114605 w 358444"/>
                <a:gd name="connsiteY6" fmla="*/ 31245 h 193093"/>
                <a:gd name="connsiteX7" fmla="*/ 0 w 358444"/>
                <a:gd name="connsiteY7" fmla="*/ 97082 h 193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444" h="193093">
                  <a:moveTo>
                    <a:pt x="0" y="97082"/>
                  </a:moveTo>
                  <a:cubicBezTo>
                    <a:pt x="7315" y="130000"/>
                    <a:pt x="34138" y="162918"/>
                    <a:pt x="65837" y="193094"/>
                  </a:cubicBezTo>
                  <a:cubicBezTo>
                    <a:pt x="73152" y="190350"/>
                    <a:pt x="80467" y="187607"/>
                    <a:pt x="87782" y="184864"/>
                  </a:cubicBezTo>
                  <a:cubicBezTo>
                    <a:pt x="165811" y="154689"/>
                    <a:pt x="204826" y="81994"/>
                    <a:pt x="302362" y="79251"/>
                  </a:cubicBezTo>
                  <a:cubicBezTo>
                    <a:pt x="316992" y="60048"/>
                    <a:pt x="334061" y="40846"/>
                    <a:pt x="358445" y="23015"/>
                  </a:cubicBezTo>
                  <a:cubicBezTo>
                    <a:pt x="334061" y="12042"/>
                    <a:pt x="309677" y="3813"/>
                    <a:pt x="275539" y="1070"/>
                  </a:cubicBezTo>
                  <a:cubicBezTo>
                    <a:pt x="219456" y="-4417"/>
                    <a:pt x="158496" y="12042"/>
                    <a:pt x="114605" y="31245"/>
                  </a:cubicBezTo>
                  <a:cubicBezTo>
                    <a:pt x="70714" y="50447"/>
                    <a:pt x="41453" y="77879"/>
                    <a:pt x="0" y="97082"/>
                  </a:cubicBezTo>
                  <a:close/>
                </a:path>
              </a:pathLst>
            </a:custGeom>
            <a:solidFill>
              <a:srgbClr val="FFEF00"/>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18" name="Freeform: Shape 17">
              <a:extLst>
                <a:ext uri="{FF2B5EF4-FFF2-40B4-BE49-F238E27FC236}">
                  <a16:creationId xmlns:a16="http://schemas.microsoft.com/office/drawing/2014/main" id="{44089E78-221E-0BC9-F35F-C99F299BD7AD}"/>
                </a:ext>
              </a:extLst>
            </p:cNvPr>
            <p:cNvSpPr/>
            <p:nvPr/>
          </p:nvSpPr>
          <p:spPr>
            <a:xfrm>
              <a:off x="1238707" y="5398617"/>
              <a:ext cx="246278" cy="154990"/>
            </a:xfrm>
            <a:custGeom>
              <a:avLst/>
              <a:gdLst>
                <a:gd name="connsiteX0" fmla="*/ 158496 w 246278"/>
                <a:gd name="connsiteY0" fmla="*/ 154991 h 154990"/>
                <a:gd name="connsiteX1" fmla="*/ 0 w 246278"/>
                <a:gd name="connsiteY1" fmla="*/ 97384 h 154990"/>
                <a:gd name="connsiteX2" fmla="*/ 34138 w 246278"/>
                <a:gd name="connsiteY2" fmla="*/ 53492 h 154990"/>
                <a:gd name="connsiteX3" fmla="*/ 134112 w 246278"/>
                <a:gd name="connsiteY3" fmla="*/ 0 h 154990"/>
                <a:gd name="connsiteX4" fmla="*/ 246278 w 246278"/>
                <a:gd name="connsiteY4" fmla="*/ 64465 h 154990"/>
                <a:gd name="connsiteX5" fmla="*/ 175565 w 246278"/>
                <a:gd name="connsiteY5" fmla="*/ 120701 h 154990"/>
                <a:gd name="connsiteX6" fmla="*/ 158496 w 246278"/>
                <a:gd name="connsiteY6" fmla="*/ 154991 h 1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78" h="154990">
                  <a:moveTo>
                    <a:pt x="158496" y="154991"/>
                  </a:moveTo>
                  <a:cubicBezTo>
                    <a:pt x="107290" y="134417"/>
                    <a:pt x="51206" y="117958"/>
                    <a:pt x="0" y="97384"/>
                  </a:cubicBezTo>
                  <a:cubicBezTo>
                    <a:pt x="9754" y="82296"/>
                    <a:pt x="19507" y="68580"/>
                    <a:pt x="34138" y="53492"/>
                  </a:cubicBezTo>
                  <a:cubicBezTo>
                    <a:pt x="51206" y="35662"/>
                    <a:pt x="92659" y="13716"/>
                    <a:pt x="134112" y="0"/>
                  </a:cubicBezTo>
                  <a:cubicBezTo>
                    <a:pt x="175565" y="20574"/>
                    <a:pt x="209702" y="42520"/>
                    <a:pt x="246278" y="64465"/>
                  </a:cubicBezTo>
                  <a:cubicBezTo>
                    <a:pt x="221894" y="82296"/>
                    <a:pt x="190195" y="98755"/>
                    <a:pt x="175565" y="120701"/>
                  </a:cubicBezTo>
                  <a:cubicBezTo>
                    <a:pt x="170688" y="133045"/>
                    <a:pt x="163373" y="144018"/>
                    <a:pt x="158496" y="154991"/>
                  </a:cubicBezTo>
                  <a:close/>
                </a:path>
              </a:pathLst>
            </a:custGeom>
            <a:solidFill>
              <a:srgbClr val="FFEF00"/>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19" name="Freeform: Shape 18">
              <a:extLst>
                <a:ext uri="{FF2B5EF4-FFF2-40B4-BE49-F238E27FC236}">
                  <a16:creationId xmlns:a16="http://schemas.microsoft.com/office/drawing/2014/main" id="{D1271B58-49D6-1776-89FC-5EAF50808E1A}"/>
                </a:ext>
              </a:extLst>
            </p:cNvPr>
            <p:cNvSpPr/>
            <p:nvPr/>
          </p:nvSpPr>
          <p:spPr>
            <a:xfrm>
              <a:off x="612987" y="409766"/>
              <a:ext cx="238014" cy="206082"/>
            </a:xfrm>
            <a:custGeom>
              <a:avLst/>
              <a:gdLst>
                <a:gd name="connsiteX0" fmla="*/ 113656 w 238014"/>
                <a:gd name="connsiteY0" fmla="*/ 206082 h 206082"/>
                <a:gd name="connsiteX1" fmla="*/ 238014 w 238014"/>
                <a:gd name="connsiteY1" fmla="*/ 116928 h 206082"/>
                <a:gd name="connsiteX2" fmla="*/ 211192 w 238014"/>
                <a:gd name="connsiteY2" fmla="*/ 100469 h 206082"/>
                <a:gd name="connsiteX3" fmla="*/ 184369 w 238014"/>
                <a:gd name="connsiteY3" fmla="*/ 5829 h 206082"/>
                <a:gd name="connsiteX4" fmla="*/ 30750 w 238014"/>
                <a:gd name="connsiteY4" fmla="*/ 1714 h 206082"/>
                <a:gd name="connsiteX5" fmla="*/ 77080 w 238014"/>
                <a:gd name="connsiteY5" fmla="*/ 185508 h 206082"/>
                <a:gd name="connsiteX6" fmla="*/ 113656 w 238014"/>
                <a:gd name="connsiteY6" fmla="*/ 206082 h 20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14" h="206082">
                  <a:moveTo>
                    <a:pt x="113656" y="206082"/>
                  </a:moveTo>
                  <a:cubicBezTo>
                    <a:pt x="150232" y="174535"/>
                    <a:pt x="194123" y="144360"/>
                    <a:pt x="238014" y="116928"/>
                  </a:cubicBezTo>
                  <a:cubicBezTo>
                    <a:pt x="228261" y="112813"/>
                    <a:pt x="218507" y="107327"/>
                    <a:pt x="211192" y="100469"/>
                  </a:cubicBezTo>
                  <a:cubicBezTo>
                    <a:pt x="179493" y="73037"/>
                    <a:pt x="179493" y="38747"/>
                    <a:pt x="184369" y="5829"/>
                  </a:cubicBezTo>
                  <a:cubicBezTo>
                    <a:pt x="135601" y="-1029"/>
                    <a:pt x="81957" y="-1029"/>
                    <a:pt x="30750" y="1714"/>
                  </a:cubicBezTo>
                  <a:cubicBezTo>
                    <a:pt x="-18018" y="63436"/>
                    <a:pt x="-13141" y="129273"/>
                    <a:pt x="77080" y="185508"/>
                  </a:cubicBezTo>
                  <a:cubicBezTo>
                    <a:pt x="84395" y="192366"/>
                    <a:pt x="99025" y="199224"/>
                    <a:pt x="113656" y="206082"/>
                  </a:cubicBezTo>
                  <a:close/>
                </a:path>
              </a:pathLst>
            </a:custGeom>
            <a:solidFill>
              <a:srgbClr val="FFEF00"/>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20" name="Freeform: Shape 19">
              <a:extLst>
                <a:ext uri="{FF2B5EF4-FFF2-40B4-BE49-F238E27FC236}">
                  <a16:creationId xmlns:a16="http://schemas.microsoft.com/office/drawing/2014/main" id="{5EB2DDAF-BD74-4D7A-8160-5AA6D1F58B1F}"/>
                </a:ext>
              </a:extLst>
            </p:cNvPr>
            <p:cNvSpPr/>
            <p:nvPr/>
          </p:nvSpPr>
          <p:spPr>
            <a:xfrm>
              <a:off x="11694126" y="3150565"/>
              <a:ext cx="232087" cy="160477"/>
            </a:xfrm>
            <a:custGeom>
              <a:avLst/>
              <a:gdLst>
                <a:gd name="connsiteX0" fmla="*/ 166251 w 232087"/>
                <a:gd name="connsiteY0" fmla="*/ 0 h 160477"/>
                <a:gd name="connsiteX1" fmla="*/ 440 w 232087"/>
                <a:gd name="connsiteY1" fmla="*/ 16459 h 160477"/>
                <a:gd name="connsiteX2" fmla="*/ 66276 w 232087"/>
                <a:gd name="connsiteY2" fmla="*/ 145390 h 160477"/>
                <a:gd name="connsiteX3" fmla="*/ 83345 w 232087"/>
                <a:gd name="connsiteY3" fmla="*/ 160477 h 160477"/>
                <a:gd name="connsiteX4" fmla="*/ 232088 w 232087"/>
                <a:gd name="connsiteY4" fmla="*/ 137160 h 160477"/>
                <a:gd name="connsiteX5" fmla="*/ 166251 w 232087"/>
                <a:gd name="connsiteY5" fmla="*/ 0 h 16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087" h="160477">
                  <a:moveTo>
                    <a:pt x="166251" y="0"/>
                  </a:moveTo>
                  <a:cubicBezTo>
                    <a:pt x="110168" y="5487"/>
                    <a:pt x="56523" y="12345"/>
                    <a:pt x="440" y="16459"/>
                  </a:cubicBezTo>
                  <a:cubicBezTo>
                    <a:pt x="-4437" y="58979"/>
                    <a:pt x="32139" y="109728"/>
                    <a:pt x="66276" y="145390"/>
                  </a:cubicBezTo>
                  <a:cubicBezTo>
                    <a:pt x="71153" y="150876"/>
                    <a:pt x="76030" y="156363"/>
                    <a:pt x="83345" y="160477"/>
                  </a:cubicBezTo>
                  <a:cubicBezTo>
                    <a:pt x="129675" y="149505"/>
                    <a:pt x="180881" y="142647"/>
                    <a:pt x="232088" y="137160"/>
                  </a:cubicBezTo>
                  <a:cubicBezTo>
                    <a:pt x="202827" y="93269"/>
                    <a:pt x="180881" y="48006"/>
                    <a:pt x="166251" y="0"/>
                  </a:cubicBezTo>
                  <a:close/>
                </a:path>
              </a:pathLst>
            </a:custGeom>
            <a:solidFill>
              <a:srgbClr val="FFEF00"/>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21" name="Freeform: Shape 20">
              <a:extLst>
                <a:ext uri="{FF2B5EF4-FFF2-40B4-BE49-F238E27FC236}">
                  <a16:creationId xmlns:a16="http://schemas.microsoft.com/office/drawing/2014/main" id="{BEB21A97-CCD9-829E-0B17-93DCAF0140C5}"/>
                </a:ext>
              </a:extLst>
            </p:cNvPr>
            <p:cNvSpPr/>
            <p:nvPr/>
          </p:nvSpPr>
          <p:spPr>
            <a:xfrm>
              <a:off x="11113889" y="1533448"/>
              <a:ext cx="373412" cy="141274"/>
            </a:xfrm>
            <a:custGeom>
              <a:avLst/>
              <a:gdLst>
                <a:gd name="connsiteX0" fmla="*/ 273438 w 373412"/>
                <a:gd name="connsiteY0" fmla="*/ 141275 h 141274"/>
                <a:gd name="connsiteX1" fmla="*/ 373413 w 373412"/>
                <a:gd name="connsiteY1" fmla="*/ 56236 h 141274"/>
                <a:gd name="connsiteX2" fmla="*/ 117381 w 373412"/>
                <a:gd name="connsiteY2" fmla="*/ 1372 h 141274"/>
                <a:gd name="connsiteX3" fmla="*/ 5214 w 373412"/>
                <a:gd name="connsiteY3" fmla="*/ 0 h 141274"/>
                <a:gd name="connsiteX4" fmla="*/ 7653 w 373412"/>
                <a:gd name="connsiteY4" fmla="*/ 50749 h 141274"/>
                <a:gd name="connsiteX5" fmla="*/ 129573 w 373412"/>
                <a:gd name="connsiteY5" fmla="*/ 116586 h 141274"/>
                <a:gd name="connsiteX6" fmla="*/ 273438 w 373412"/>
                <a:gd name="connsiteY6" fmla="*/ 141275 h 1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412" h="141274">
                  <a:moveTo>
                    <a:pt x="273438" y="141275"/>
                  </a:moveTo>
                  <a:cubicBezTo>
                    <a:pt x="305137" y="111100"/>
                    <a:pt x="341713" y="80924"/>
                    <a:pt x="373413" y="56236"/>
                  </a:cubicBezTo>
                  <a:cubicBezTo>
                    <a:pt x="290507" y="35662"/>
                    <a:pt x="163710" y="46634"/>
                    <a:pt x="117381" y="1372"/>
                  </a:cubicBezTo>
                  <a:cubicBezTo>
                    <a:pt x="78366" y="2743"/>
                    <a:pt x="41790" y="2743"/>
                    <a:pt x="5214" y="0"/>
                  </a:cubicBezTo>
                  <a:cubicBezTo>
                    <a:pt x="-2101" y="16459"/>
                    <a:pt x="-2101" y="32918"/>
                    <a:pt x="7653" y="50749"/>
                  </a:cubicBezTo>
                  <a:cubicBezTo>
                    <a:pt x="24721" y="82296"/>
                    <a:pt x="78366" y="102870"/>
                    <a:pt x="129573" y="116586"/>
                  </a:cubicBezTo>
                  <a:cubicBezTo>
                    <a:pt x="173464" y="128930"/>
                    <a:pt x="227109" y="131674"/>
                    <a:pt x="273438" y="141275"/>
                  </a:cubicBezTo>
                  <a:close/>
                </a:path>
              </a:pathLst>
            </a:custGeom>
            <a:solidFill>
              <a:srgbClr val="FFEF00"/>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22" name="Freeform: Shape 21">
              <a:extLst>
                <a:ext uri="{FF2B5EF4-FFF2-40B4-BE49-F238E27FC236}">
                  <a16:creationId xmlns:a16="http://schemas.microsoft.com/office/drawing/2014/main" id="{CBF4843D-CC5D-3FD8-1C4C-F91D330815DF}"/>
                </a:ext>
              </a:extLst>
            </p:cNvPr>
            <p:cNvSpPr/>
            <p:nvPr/>
          </p:nvSpPr>
          <p:spPr>
            <a:xfrm>
              <a:off x="4245254" y="253746"/>
              <a:ext cx="246278" cy="154990"/>
            </a:xfrm>
            <a:custGeom>
              <a:avLst/>
              <a:gdLst>
                <a:gd name="connsiteX0" fmla="*/ 158496 w 246278"/>
                <a:gd name="connsiteY0" fmla="*/ 154991 h 154990"/>
                <a:gd name="connsiteX1" fmla="*/ 0 w 246278"/>
                <a:gd name="connsiteY1" fmla="*/ 97384 h 154990"/>
                <a:gd name="connsiteX2" fmla="*/ 34137 w 246278"/>
                <a:gd name="connsiteY2" fmla="*/ 53492 h 154990"/>
                <a:gd name="connsiteX3" fmla="*/ 134112 w 246278"/>
                <a:gd name="connsiteY3" fmla="*/ 0 h 154990"/>
                <a:gd name="connsiteX4" fmla="*/ 246278 w 246278"/>
                <a:gd name="connsiteY4" fmla="*/ 64465 h 154990"/>
                <a:gd name="connsiteX5" fmla="*/ 175565 w 246278"/>
                <a:gd name="connsiteY5" fmla="*/ 120701 h 154990"/>
                <a:gd name="connsiteX6" fmla="*/ 158496 w 246278"/>
                <a:gd name="connsiteY6" fmla="*/ 154991 h 1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78" h="154990">
                  <a:moveTo>
                    <a:pt x="158496" y="154991"/>
                  </a:moveTo>
                  <a:cubicBezTo>
                    <a:pt x="107289" y="134417"/>
                    <a:pt x="51206" y="117958"/>
                    <a:pt x="0" y="97384"/>
                  </a:cubicBezTo>
                  <a:cubicBezTo>
                    <a:pt x="9753" y="82296"/>
                    <a:pt x="19507" y="68580"/>
                    <a:pt x="34137" y="53492"/>
                  </a:cubicBezTo>
                  <a:cubicBezTo>
                    <a:pt x="51206" y="35662"/>
                    <a:pt x="92659" y="13716"/>
                    <a:pt x="134112" y="0"/>
                  </a:cubicBezTo>
                  <a:cubicBezTo>
                    <a:pt x="175565" y="20574"/>
                    <a:pt x="209702" y="42520"/>
                    <a:pt x="246278" y="64465"/>
                  </a:cubicBezTo>
                  <a:cubicBezTo>
                    <a:pt x="221894" y="82296"/>
                    <a:pt x="190195" y="98755"/>
                    <a:pt x="175565" y="120701"/>
                  </a:cubicBezTo>
                  <a:cubicBezTo>
                    <a:pt x="170688" y="133045"/>
                    <a:pt x="163373" y="144018"/>
                    <a:pt x="158496" y="154991"/>
                  </a:cubicBezTo>
                  <a:close/>
                </a:path>
              </a:pathLst>
            </a:custGeom>
            <a:solidFill>
              <a:srgbClr val="FFEF00"/>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23" name="Freeform: Shape 22">
              <a:extLst>
                <a:ext uri="{FF2B5EF4-FFF2-40B4-BE49-F238E27FC236}">
                  <a16:creationId xmlns:a16="http://schemas.microsoft.com/office/drawing/2014/main" id="{A5FC1B87-F266-3D82-40A6-5A2460861531}"/>
                </a:ext>
              </a:extLst>
            </p:cNvPr>
            <p:cNvSpPr/>
            <p:nvPr/>
          </p:nvSpPr>
          <p:spPr>
            <a:xfrm>
              <a:off x="5065184" y="1445666"/>
              <a:ext cx="245651" cy="196138"/>
            </a:xfrm>
            <a:custGeom>
              <a:avLst/>
              <a:gdLst>
                <a:gd name="connsiteX0" fmla="*/ 128608 w 245651"/>
                <a:gd name="connsiteY0" fmla="*/ 196139 h 196138"/>
                <a:gd name="connsiteX1" fmla="*/ 245651 w 245651"/>
                <a:gd name="connsiteY1" fmla="*/ 124816 h 196138"/>
                <a:gd name="connsiteX2" fmla="*/ 128608 w 245651"/>
                <a:gd name="connsiteY2" fmla="*/ 28804 h 196138"/>
                <a:gd name="connsiteX3" fmla="*/ 21318 w 245651"/>
                <a:gd name="connsiteY3" fmla="*/ 0 h 196138"/>
                <a:gd name="connsiteX4" fmla="*/ 77401 w 245651"/>
                <a:gd name="connsiteY4" fmla="*/ 168707 h 196138"/>
                <a:gd name="connsiteX5" fmla="*/ 128608 w 245651"/>
                <a:gd name="connsiteY5" fmla="*/ 196139 h 19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651" h="196138">
                  <a:moveTo>
                    <a:pt x="128608" y="196139"/>
                  </a:moveTo>
                  <a:cubicBezTo>
                    <a:pt x="162745" y="170078"/>
                    <a:pt x="201760" y="146761"/>
                    <a:pt x="245651" y="124816"/>
                  </a:cubicBezTo>
                  <a:cubicBezTo>
                    <a:pt x="192006" y="101498"/>
                    <a:pt x="152992" y="68580"/>
                    <a:pt x="128608" y="28804"/>
                  </a:cubicBezTo>
                  <a:cubicBezTo>
                    <a:pt x="89593" y="21946"/>
                    <a:pt x="55456" y="12344"/>
                    <a:pt x="21318" y="0"/>
                  </a:cubicBezTo>
                  <a:cubicBezTo>
                    <a:pt x="-17696" y="57607"/>
                    <a:pt x="-5504" y="116586"/>
                    <a:pt x="77401" y="168707"/>
                  </a:cubicBezTo>
                  <a:cubicBezTo>
                    <a:pt x="92032" y="178308"/>
                    <a:pt x="109101" y="187909"/>
                    <a:pt x="128608" y="196139"/>
                  </a:cubicBezTo>
                  <a:close/>
                </a:path>
              </a:pathLst>
            </a:custGeom>
            <a:solidFill>
              <a:srgbClr val="FFEF00"/>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24" name="Freeform: Shape 23">
              <a:extLst>
                <a:ext uri="{FF2B5EF4-FFF2-40B4-BE49-F238E27FC236}">
                  <a16:creationId xmlns:a16="http://schemas.microsoft.com/office/drawing/2014/main" id="{899BE3DF-B99F-3C8A-05BE-48E229EDE9E1}"/>
                </a:ext>
              </a:extLst>
            </p:cNvPr>
            <p:cNvSpPr/>
            <p:nvPr/>
          </p:nvSpPr>
          <p:spPr>
            <a:xfrm>
              <a:off x="8689959" y="681685"/>
              <a:ext cx="176063" cy="135788"/>
            </a:xfrm>
            <a:custGeom>
              <a:avLst/>
              <a:gdLst>
                <a:gd name="connsiteX0" fmla="*/ 176063 w 176063"/>
                <a:gd name="connsiteY0" fmla="*/ 120701 h 135788"/>
                <a:gd name="connsiteX1" fmla="*/ 127295 w 176063"/>
                <a:gd name="connsiteY1" fmla="*/ 0 h 135788"/>
                <a:gd name="connsiteX2" fmla="*/ 498 w 176063"/>
                <a:gd name="connsiteY2" fmla="*/ 10973 h 135788"/>
                <a:gd name="connsiteX3" fmla="*/ 61458 w 176063"/>
                <a:gd name="connsiteY3" fmla="*/ 135788 h 135788"/>
                <a:gd name="connsiteX4" fmla="*/ 176063 w 176063"/>
                <a:gd name="connsiteY4" fmla="*/ 120701 h 135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063" h="135788">
                  <a:moveTo>
                    <a:pt x="176063" y="120701"/>
                  </a:moveTo>
                  <a:cubicBezTo>
                    <a:pt x="149241" y="82296"/>
                    <a:pt x="132172" y="41148"/>
                    <a:pt x="127295" y="0"/>
                  </a:cubicBezTo>
                  <a:cubicBezTo>
                    <a:pt x="85842" y="4115"/>
                    <a:pt x="44390" y="8230"/>
                    <a:pt x="498" y="10973"/>
                  </a:cubicBezTo>
                  <a:cubicBezTo>
                    <a:pt x="-4378" y="52121"/>
                    <a:pt x="27321" y="100127"/>
                    <a:pt x="61458" y="135788"/>
                  </a:cubicBezTo>
                  <a:cubicBezTo>
                    <a:pt x="100473" y="130302"/>
                    <a:pt x="139487" y="124816"/>
                    <a:pt x="176063" y="120701"/>
                  </a:cubicBezTo>
                  <a:close/>
                </a:path>
              </a:pathLst>
            </a:custGeom>
            <a:solidFill>
              <a:srgbClr val="FFEF00"/>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25" name="Freeform: Shape 24">
              <a:extLst>
                <a:ext uri="{FF2B5EF4-FFF2-40B4-BE49-F238E27FC236}">
                  <a16:creationId xmlns:a16="http://schemas.microsoft.com/office/drawing/2014/main" id="{6F8DCB91-34CF-BBCC-627D-85F5DEAF25FD}"/>
                </a:ext>
              </a:extLst>
            </p:cNvPr>
            <p:cNvSpPr/>
            <p:nvPr/>
          </p:nvSpPr>
          <p:spPr>
            <a:xfrm>
              <a:off x="6986016" y="1299207"/>
              <a:ext cx="358445" cy="193093"/>
            </a:xfrm>
            <a:custGeom>
              <a:avLst/>
              <a:gdLst>
                <a:gd name="connsiteX0" fmla="*/ 358445 w 358445"/>
                <a:gd name="connsiteY0" fmla="*/ 97082 h 193093"/>
                <a:gd name="connsiteX1" fmla="*/ 292608 w 358445"/>
                <a:gd name="connsiteY1" fmla="*/ 193094 h 193093"/>
                <a:gd name="connsiteX2" fmla="*/ 270663 w 358445"/>
                <a:gd name="connsiteY2" fmla="*/ 184864 h 193093"/>
                <a:gd name="connsiteX3" fmla="*/ 56083 w 358445"/>
                <a:gd name="connsiteY3" fmla="*/ 79251 h 193093"/>
                <a:gd name="connsiteX4" fmla="*/ 0 w 358445"/>
                <a:gd name="connsiteY4" fmla="*/ 23015 h 193093"/>
                <a:gd name="connsiteX5" fmla="*/ 82905 w 358445"/>
                <a:gd name="connsiteY5" fmla="*/ 1070 h 193093"/>
                <a:gd name="connsiteX6" fmla="*/ 243840 w 358445"/>
                <a:gd name="connsiteY6" fmla="*/ 31245 h 193093"/>
                <a:gd name="connsiteX7" fmla="*/ 358445 w 358445"/>
                <a:gd name="connsiteY7" fmla="*/ 97082 h 193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445" h="193093">
                  <a:moveTo>
                    <a:pt x="358445" y="97082"/>
                  </a:moveTo>
                  <a:cubicBezTo>
                    <a:pt x="351129" y="130000"/>
                    <a:pt x="324307" y="162918"/>
                    <a:pt x="292608" y="193094"/>
                  </a:cubicBezTo>
                  <a:cubicBezTo>
                    <a:pt x="285293" y="190350"/>
                    <a:pt x="277977" y="187607"/>
                    <a:pt x="270663" y="184864"/>
                  </a:cubicBezTo>
                  <a:cubicBezTo>
                    <a:pt x="192633" y="154689"/>
                    <a:pt x="153619" y="81994"/>
                    <a:pt x="56083" y="79251"/>
                  </a:cubicBezTo>
                  <a:cubicBezTo>
                    <a:pt x="41453" y="60048"/>
                    <a:pt x="24384" y="40846"/>
                    <a:pt x="0" y="23015"/>
                  </a:cubicBezTo>
                  <a:cubicBezTo>
                    <a:pt x="24384" y="12042"/>
                    <a:pt x="48768" y="3813"/>
                    <a:pt x="82905" y="1070"/>
                  </a:cubicBezTo>
                  <a:cubicBezTo>
                    <a:pt x="138989" y="-4417"/>
                    <a:pt x="199949" y="12042"/>
                    <a:pt x="243840" y="31245"/>
                  </a:cubicBezTo>
                  <a:cubicBezTo>
                    <a:pt x="285293" y="49076"/>
                    <a:pt x="316992" y="76508"/>
                    <a:pt x="358445" y="97082"/>
                  </a:cubicBezTo>
                  <a:close/>
                </a:path>
              </a:pathLst>
            </a:custGeom>
            <a:solidFill>
              <a:srgbClr val="9AFFED"/>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26" name="Freeform: Shape 25">
              <a:extLst>
                <a:ext uri="{FF2B5EF4-FFF2-40B4-BE49-F238E27FC236}">
                  <a16:creationId xmlns:a16="http://schemas.microsoft.com/office/drawing/2014/main" id="{F5AFC5D9-B80B-ADD3-4CDF-73D2776D468E}"/>
                </a:ext>
              </a:extLst>
            </p:cNvPr>
            <p:cNvSpPr/>
            <p:nvPr/>
          </p:nvSpPr>
          <p:spPr>
            <a:xfrm>
              <a:off x="10331501" y="1995678"/>
              <a:ext cx="246277" cy="154990"/>
            </a:xfrm>
            <a:custGeom>
              <a:avLst/>
              <a:gdLst>
                <a:gd name="connsiteX0" fmla="*/ 87782 w 246277"/>
                <a:gd name="connsiteY0" fmla="*/ 154991 h 154990"/>
                <a:gd name="connsiteX1" fmla="*/ 246278 w 246277"/>
                <a:gd name="connsiteY1" fmla="*/ 97384 h 154990"/>
                <a:gd name="connsiteX2" fmla="*/ 212140 w 246277"/>
                <a:gd name="connsiteY2" fmla="*/ 53492 h 154990"/>
                <a:gd name="connsiteX3" fmla="*/ 112166 w 246277"/>
                <a:gd name="connsiteY3" fmla="*/ 0 h 154990"/>
                <a:gd name="connsiteX4" fmla="*/ 0 w 246277"/>
                <a:gd name="connsiteY4" fmla="*/ 64465 h 154990"/>
                <a:gd name="connsiteX5" fmla="*/ 70713 w 246277"/>
                <a:gd name="connsiteY5" fmla="*/ 120701 h 154990"/>
                <a:gd name="connsiteX6" fmla="*/ 87782 w 246277"/>
                <a:gd name="connsiteY6" fmla="*/ 154991 h 1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77" h="154990">
                  <a:moveTo>
                    <a:pt x="87782" y="154991"/>
                  </a:moveTo>
                  <a:cubicBezTo>
                    <a:pt x="138988" y="134417"/>
                    <a:pt x="195072" y="117958"/>
                    <a:pt x="246278" y="97384"/>
                  </a:cubicBezTo>
                  <a:cubicBezTo>
                    <a:pt x="236524" y="82296"/>
                    <a:pt x="226771" y="68580"/>
                    <a:pt x="212140" y="53492"/>
                  </a:cubicBezTo>
                  <a:cubicBezTo>
                    <a:pt x="195072" y="35662"/>
                    <a:pt x="153619" y="13716"/>
                    <a:pt x="112166" y="0"/>
                  </a:cubicBezTo>
                  <a:cubicBezTo>
                    <a:pt x="70713" y="20574"/>
                    <a:pt x="36576" y="42520"/>
                    <a:pt x="0" y="64465"/>
                  </a:cubicBezTo>
                  <a:cubicBezTo>
                    <a:pt x="24384" y="82296"/>
                    <a:pt x="56083" y="98755"/>
                    <a:pt x="70713" y="120701"/>
                  </a:cubicBezTo>
                  <a:cubicBezTo>
                    <a:pt x="78028" y="133045"/>
                    <a:pt x="82905" y="144018"/>
                    <a:pt x="87782" y="154991"/>
                  </a:cubicBezTo>
                  <a:close/>
                </a:path>
              </a:pathLst>
            </a:custGeom>
            <a:solidFill>
              <a:srgbClr val="9AFFED"/>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27" name="Freeform: Shape 26">
              <a:extLst>
                <a:ext uri="{FF2B5EF4-FFF2-40B4-BE49-F238E27FC236}">
                  <a16:creationId xmlns:a16="http://schemas.microsoft.com/office/drawing/2014/main" id="{ADCC55FA-0544-A08D-F316-243D41301351}"/>
                </a:ext>
              </a:extLst>
            </p:cNvPr>
            <p:cNvSpPr/>
            <p:nvPr/>
          </p:nvSpPr>
          <p:spPr>
            <a:xfrm>
              <a:off x="9419538" y="588074"/>
              <a:ext cx="238014" cy="206082"/>
            </a:xfrm>
            <a:custGeom>
              <a:avLst/>
              <a:gdLst>
                <a:gd name="connsiteX0" fmla="*/ 124359 w 238014"/>
                <a:gd name="connsiteY0" fmla="*/ 206082 h 206082"/>
                <a:gd name="connsiteX1" fmla="*/ 0 w 238014"/>
                <a:gd name="connsiteY1" fmla="*/ 116928 h 206082"/>
                <a:gd name="connsiteX2" fmla="*/ 26823 w 238014"/>
                <a:gd name="connsiteY2" fmla="*/ 100469 h 206082"/>
                <a:gd name="connsiteX3" fmla="*/ 53645 w 238014"/>
                <a:gd name="connsiteY3" fmla="*/ 5829 h 206082"/>
                <a:gd name="connsiteX4" fmla="*/ 207264 w 238014"/>
                <a:gd name="connsiteY4" fmla="*/ 1714 h 206082"/>
                <a:gd name="connsiteX5" fmla="*/ 160935 w 238014"/>
                <a:gd name="connsiteY5" fmla="*/ 185508 h 206082"/>
                <a:gd name="connsiteX6" fmla="*/ 124359 w 238014"/>
                <a:gd name="connsiteY6" fmla="*/ 206082 h 20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014" h="206082">
                  <a:moveTo>
                    <a:pt x="124359" y="206082"/>
                  </a:moveTo>
                  <a:cubicBezTo>
                    <a:pt x="87783" y="174535"/>
                    <a:pt x="43892" y="144360"/>
                    <a:pt x="0" y="116928"/>
                  </a:cubicBezTo>
                  <a:cubicBezTo>
                    <a:pt x="9754" y="112813"/>
                    <a:pt x="19508" y="107327"/>
                    <a:pt x="26823" y="100469"/>
                  </a:cubicBezTo>
                  <a:cubicBezTo>
                    <a:pt x="58522" y="73037"/>
                    <a:pt x="58522" y="38747"/>
                    <a:pt x="53645" y="5829"/>
                  </a:cubicBezTo>
                  <a:cubicBezTo>
                    <a:pt x="102413" y="-1029"/>
                    <a:pt x="156058" y="-1029"/>
                    <a:pt x="207264" y="1714"/>
                  </a:cubicBezTo>
                  <a:cubicBezTo>
                    <a:pt x="256032" y="63436"/>
                    <a:pt x="251156" y="129273"/>
                    <a:pt x="160935" y="185508"/>
                  </a:cubicBezTo>
                  <a:cubicBezTo>
                    <a:pt x="151181" y="192366"/>
                    <a:pt x="138989" y="199224"/>
                    <a:pt x="124359" y="206082"/>
                  </a:cubicBezTo>
                  <a:close/>
                </a:path>
              </a:pathLst>
            </a:custGeom>
            <a:solidFill>
              <a:srgbClr val="9AFFED"/>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28" name="Freeform: Shape 27">
              <a:extLst>
                <a:ext uri="{FF2B5EF4-FFF2-40B4-BE49-F238E27FC236}">
                  <a16:creationId xmlns:a16="http://schemas.microsoft.com/office/drawing/2014/main" id="{C8F6D46E-4693-16D9-9248-A03894B1540F}"/>
                </a:ext>
              </a:extLst>
            </p:cNvPr>
            <p:cNvSpPr/>
            <p:nvPr/>
          </p:nvSpPr>
          <p:spPr>
            <a:xfrm>
              <a:off x="1033881" y="1903780"/>
              <a:ext cx="232087" cy="160477"/>
            </a:xfrm>
            <a:custGeom>
              <a:avLst/>
              <a:gdLst>
                <a:gd name="connsiteX0" fmla="*/ 65837 w 232087"/>
                <a:gd name="connsiteY0" fmla="*/ 0 h 160477"/>
                <a:gd name="connsiteX1" fmla="*/ 231648 w 232087"/>
                <a:gd name="connsiteY1" fmla="*/ 16459 h 160477"/>
                <a:gd name="connsiteX2" fmla="*/ 165811 w 232087"/>
                <a:gd name="connsiteY2" fmla="*/ 145389 h 160477"/>
                <a:gd name="connsiteX3" fmla="*/ 148742 w 232087"/>
                <a:gd name="connsiteY3" fmla="*/ 160477 h 160477"/>
                <a:gd name="connsiteX4" fmla="*/ 0 w 232087"/>
                <a:gd name="connsiteY4" fmla="*/ 137160 h 160477"/>
                <a:gd name="connsiteX5" fmla="*/ 65837 w 232087"/>
                <a:gd name="connsiteY5" fmla="*/ 0 h 16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087" h="160477">
                  <a:moveTo>
                    <a:pt x="65837" y="0"/>
                  </a:moveTo>
                  <a:cubicBezTo>
                    <a:pt x="121920" y="5486"/>
                    <a:pt x="175565" y="12344"/>
                    <a:pt x="231648" y="16459"/>
                  </a:cubicBezTo>
                  <a:cubicBezTo>
                    <a:pt x="236525" y="58979"/>
                    <a:pt x="199949" y="109728"/>
                    <a:pt x="165811" y="145389"/>
                  </a:cubicBezTo>
                  <a:cubicBezTo>
                    <a:pt x="160934" y="150876"/>
                    <a:pt x="156058" y="156362"/>
                    <a:pt x="148742" y="160477"/>
                  </a:cubicBezTo>
                  <a:cubicBezTo>
                    <a:pt x="102413" y="149504"/>
                    <a:pt x="51206" y="142646"/>
                    <a:pt x="0" y="137160"/>
                  </a:cubicBezTo>
                  <a:cubicBezTo>
                    <a:pt x="29261" y="93269"/>
                    <a:pt x="51206" y="46634"/>
                    <a:pt x="65837" y="0"/>
                  </a:cubicBezTo>
                  <a:close/>
                </a:path>
              </a:pathLst>
            </a:custGeom>
            <a:solidFill>
              <a:srgbClr val="9AFFED"/>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29" name="Freeform: Shape 28">
              <a:extLst>
                <a:ext uri="{FF2B5EF4-FFF2-40B4-BE49-F238E27FC236}">
                  <a16:creationId xmlns:a16="http://schemas.microsoft.com/office/drawing/2014/main" id="{B8979F74-58C5-FFE4-BF69-955A9D338F91}"/>
                </a:ext>
              </a:extLst>
            </p:cNvPr>
            <p:cNvSpPr/>
            <p:nvPr/>
          </p:nvSpPr>
          <p:spPr>
            <a:xfrm>
              <a:off x="5003596" y="560984"/>
              <a:ext cx="373412" cy="141274"/>
            </a:xfrm>
            <a:custGeom>
              <a:avLst/>
              <a:gdLst>
                <a:gd name="connsiteX0" fmla="*/ 99975 w 373412"/>
                <a:gd name="connsiteY0" fmla="*/ 141275 h 141274"/>
                <a:gd name="connsiteX1" fmla="*/ 0 w 373412"/>
                <a:gd name="connsiteY1" fmla="*/ 56236 h 141274"/>
                <a:gd name="connsiteX2" fmla="*/ 256032 w 373412"/>
                <a:gd name="connsiteY2" fmla="*/ 1372 h 141274"/>
                <a:gd name="connsiteX3" fmla="*/ 368199 w 373412"/>
                <a:gd name="connsiteY3" fmla="*/ 0 h 141274"/>
                <a:gd name="connsiteX4" fmla="*/ 365760 w 373412"/>
                <a:gd name="connsiteY4" fmla="*/ 50749 h 141274"/>
                <a:gd name="connsiteX5" fmla="*/ 243840 w 373412"/>
                <a:gd name="connsiteY5" fmla="*/ 116586 h 141274"/>
                <a:gd name="connsiteX6" fmla="*/ 99975 w 373412"/>
                <a:gd name="connsiteY6" fmla="*/ 141275 h 1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412" h="141274">
                  <a:moveTo>
                    <a:pt x="99975" y="141275"/>
                  </a:moveTo>
                  <a:cubicBezTo>
                    <a:pt x="68275" y="111100"/>
                    <a:pt x="31699" y="80924"/>
                    <a:pt x="0" y="56236"/>
                  </a:cubicBezTo>
                  <a:cubicBezTo>
                    <a:pt x="82906" y="35662"/>
                    <a:pt x="209703" y="46634"/>
                    <a:pt x="256032" y="1372"/>
                  </a:cubicBezTo>
                  <a:cubicBezTo>
                    <a:pt x="295047" y="2743"/>
                    <a:pt x="331623" y="2743"/>
                    <a:pt x="368199" y="0"/>
                  </a:cubicBezTo>
                  <a:cubicBezTo>
                    <a:pt x="375514" y="16459"/>
                    <a:pt x="375514" y="32918"/>
                    <a:pt x="365760" y="50749"/>
                  </a:cubicBezTo>
                  <a:cubicBezTo>
                    <a:pt x="348691" y="82296"/>
                    <a:pt x="295047" y="102870"/>
                    <a:pt x="243840" y="116586"/>
                  </a:cubicBezTo>
                  <a:cubicBezTo>
                    <a:pt x="197511" y="128930"/>
                    <a:pt x="146304" y="131674"/>
                    <a:pt x="99975" y="141275"/>
                  </a:cubicBezTo>
                  <a:close/>
                </a:path>
              </a:pathLst>
            </a:custGeom>
            <a:solidFill>
              <a:srgbClr val="9AFFED"/>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30" name="Freeform: Shape 29">
              <a:extLst>
                <a:ext uri="{FF2B5EF4-FFF2-40B4-BE49-F238E27FC236}">
                  <a16:creationId xmlns:a16="http://schemas.microsoft.com/office/drawing/2014/main" id="{A90B1EBC-4FA3-F719-3AE9-1176F08E2C3B}"/>
                </a:ext>
              </a:extLst>
            </p:cNvPr>
            <p:cNvSpPr/>
            <p:nvPr/>
          </p:nvSpPr>
          <p:spPr>
            <a:xfrm>
              <a:off x="7837017" y="6188659"/>
              <a:ext cx="246278" cy="154990"/>
            </a:xfrm>
            <a:custGeom>
              <a:avLst/>
              <a:gdLst>
                <a:gd name="connsiteX0" fmla="*/ 87783 w 246278"/>
                <a:gd name="connsiteY0" fmla="*/ 154991 h 154990"/>
                <a:gd name="connsiteX1" fmla="*/ 246279 w 246278"/>
                <a:gd name="connsiteY1" fmla="*/ 97383 h 154990"/>
                <a:gd name="connsiteX2" fmla="*/ 212141 w 246278"/>
                <a:gd name="connsiteY2" fmla="*/ 53492 h 154990"/>
                <a:gd name="connsiteX3" fmla="*/ 112167 w 246278"/>
                <a:gd name="connsiteY3" fmla="*/ 0 h 154990"/>
                <a:gd name="connsiteX4" fmla="*/ 0 w 246278"/>
                <a:gd name="connsiteY4" fmla="*/ 64465 h 154990"/>
                <a:gd name="connsiteX5" fmla="*/ 70713 w 246278"/>
                <a:gd name="connsiteY5" fmla="*/ 120701 h 154990"/>
                <a:gd name="connsiteX6" fmla="*/ 87783 w 246278"/>
                <a:gd name="connsiteY6" fmla="*/ 154991 h 1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78" h="154990">
                  <a:moveTo>
                    <a:pt x="87783" y="154991"/>
                  </a:moveTo>
                  <a:cubicBezTo>
                    <a:pt x="138989" y="134417"/>
                    <a:pt x="195072" y="117957"/>
                    <a:pt x="246279" y="97383"/>
                  </a:cubicBezTo>
                  <a:cubicBezTo>
                    <a:pt x="236525" y="82296"/>
                    <a:pt x="226772" y="68580"/>
                    <a:pt x="212141" y="53492"/>
                  </a:cubicBezTo>
                  <a:cubicBezTo>
                    <a:pt x="195072" y="35661"/>
                    <a:pt x="153620" y="13716"/>
                    <a:pt x="112167" y="0"/>
                  </a:cubicBezTo>
                  <a:cubicBezTo>
                    <a:pt x="70713" y="20574"/>
                    <a:pt x="36576" y="42519"/>
                    <a:pt x="0" y="64465"/>
                  </a:cubicBezTo>
                  <a:cubicBezTo>
                    <a:pt x="24384" y="82296"/>
                    <a:pt x="56084" y="98755"/>
                    <a:pt x="70713" y="120701"/>
                  </a:cubicBezTo>
                  <a:cubicBezTo>
                    <a:pt x="75591" y="133045"/>
                    <a:pt x="80468" y="144018"/>
                    <a:pt x="87783" y="154991"/>
                  </a:cubicBezTo>
                  <a:close/>
                </a:path>
              </a:pathLst>
            </a:custGeom>
            <a:solidFill>
              <a:srgbClr val="9AFFED"/>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31" name="Freeform: Shape 30">
              <a:extLst>
                <a:ext uri="{FF2B5EF4-FFF2-40B4-BE49-F238E27FC236}">
                  <a16:creationId xmlns:a16="http://schemas.microsoft.com/office/drawing/2014/main" id="{CAC9012C-937D-1F1C-7228-2EC11420282F}"/>
                </a:ext>
              </a:extLst>
            </p:cNvPr>
            <p:cNvSpPr/>
            <p:nvPr/>
          </p:nvSpPr>
          <p:spPr>
            <a:xfrm>
              <a:off x="524256" y="5205222"/>
              <a:ext cx="245651" cy="196138"/>
            </a:xfrm>
            <a:custGeom>
              <a:avLst/>
              <a:gdLst>
                <a:gd name="connsiteX0" fmla="*/ 117043 w 245651"/>
                <a:gd name="connsiteY0" fmla="*/ 196139 h 196138"/>
                <a:gd name="connsiteX1" fmla="*/ 0 w 245651"/>
                <a:gd name="connsiteY1" fmla="*/ 124816 h 196138"/>
                <a:gd name="connsiteX2" fmla="*/ 117043 w 245651"/>
                <a:gd name="connsiteY2" fmla="*/ 28804 h 196138"/>
                <a:gd name="connsiteX3" fmla="*/ 224333 w 245651"/>
                <a:gd name="connsiteY3" fmla="*/ 0 h 196138"/>
                <a:gd name="connsiteX4" fmla="*/ 168250 w 245651"/>
                <a:gd name="connsiteY4" fmla="*/ 168707 h 196138"/>
                <a:gd name="connsiteX5" fmla="*/ 117043 w 245651"/>
                <a:gd name="connsiteY5" fmla="*/ 196139 h 19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651" h="196138">
                  <a:moveTo>
                    <a:pt x="117043" y="196139"/>
                  </a:moveTo>
                  <a:cubicBezTo>
                    <a:pt x="82906" y="170078"/>
                    <a:pt x="43891" y="146761"/>
                    <a:pt x="0" y="124816"/>
                  </a:cubicBezTo>
                  <a:cubicBezTo>
                    <a:pt x="53645" y="101498"/>
                    <a:pt x="92659" y="68580"/>
                    <a:pt x="117043" y="28804"/>
                  </a:cubicBezTo>
                  <a:cubicBezTo>
                    <a:pt x="156058" y="21946"/>
                    <a:pt x="190195" y="12344"/>
                    <a:pt x="224333" y="0"/>
                  </a:cubicBezTo>
                  <a:cubicBezTo>
                    <a:pt x="263347" y="57607"/>
                    <a:pt x="251155" y="116586"/>
                    <a:pt x="168250" y="168707"/>
                  </a:cubicBezTo>
                  <a:cubicBezTo>
                    <a:pt x="153619" y="179680"/>
                    <a:pt x="136550" y="187909"/>
                    <a:pt x="117043" y="196139"/>
                  </a:cubicBezTo>
                  <a:close/>
                </a:path>
              </a:pathLst>
            </a:custGeom>
            <a:solidFill>
              <a:srgbClr val="9AFFED"/>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32" name="Freeform: Shape 31">
              <a:extLst>
                <a:ext uri="{FF2B5EF4-FFF2-40B4-BE49-F238E27FC236}">
                  <a16:creationId xmlns:a16="http://schemas.microsoft.com/office/drawing/2014/main" id="{4F3802EE-BD28-0B12-F23B-8FDF25147271}"/>
                </a:ext>
              </a:extLst>
            </p:cNvPr>
            <p:cNvSpPr/>
            <p:nvPr/>
          </p:nvSpPr>
          <p:spPr>
            <a:xfrm>
              <a:off x="3577132" y="1671980"/>
              <a:ext cx="176063" cy="135788"/>
            </a:xfrm>
            <a:custGeom>
              <a:avLst/>
              <a:gdLst>
                <a:gd name="connsiteX0" fmla="*/ 0 w 176063"/>
                <a:gd name="connsiteY0" fmla="*/ 120701 h 135788"/>
                <a:gd name="connsiteX1" fmla="*/ 48768 w 176063"/>
                <a:gd name="connsiteY1" fmla="*/ 0 h 135788"/>
                <a:gd name="connsiteX2" fmla="*/ 175565 w 176063"/>
                <a:gd name="connsiteY2" fmla="*/ 10973 h 135788"/>
                <a:gd name="connsiteX3" fmla="*/ 114605 w 176063"/>
                <a:gd name="connsiteY3" fmla="*/ 135788 h 135788"/>
                <a:gd name="connsiteX4" fmla="*/ 0 w 176063"/>
                <a:gd name="connsiteY4" fmla="*/ 120701 h 1357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063" h="135788">
                  <a:moveTo>
                    <a:pt x="0" y="120701"/>
                  </a:moveTo>
                  <a:cubicBezTo>
                    <a:pt x="26823" y="82296"/>
                    <a:pt x="43891" y="41148"/>
                    <a:pt x="48768" y="0"/>
                  </a:cubicBezTo>
                  <a:cubicBezTo>
                    <a:pt x="90221" y="4115"/>
                    <a:pt x="131674" y="8230"/>
                    <a:pt x="175565" y="10973"/>
                  </a:cubicBezTo>
                  <a:cubicBezTo>
                    <a:pt x="180442" y="52121"/>
                    <a:pt x="148743" y="100127"/>
                    <a:pt x="114605" y="135788"/>
                  </a:cubicBezTo>
                  <a:cubicBezTo>
                    <a:pt x="75591" y="130302"/>
                    <a:pt x="39015" y="124816"/>
                    <a:pt x="0" y="120701"/>
                  </a:cubicBezTo>
                  <a:close/>
                </a:path>
              </a:pathLst>
            </a:custGeom>
            <a:solidFill>
              <a:srgbClr val="9AFFED"/>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33" name="Freeform: Shape 32">
              <a:extLst>
                <a:ext uri="{FF2B5EF4-FFF2-40B4-BE49-F238E27FC236}">
                  <a16:creationId xmlns:a16="http://schemas.microsoft.com/office/drawing/2014/main" id="{41751BF6-F903-86B1-5D15-99DE083A6203}"/>
                </a:ext>
              </a:extLst>
            </p:cNvPr>
            <p:cNvSpPr/>
            <p:nvPr/>
          </p:nvSpPr>
          <p:spPr>
            <a:xfrm>
              <a:off x="336499" y="3731054"/>
              <a:ext cx="358444" cy="193093"/>
            </a:xfrm>
            <a:custGeom>
              <a:avLst/>
              <a:gdLst>
                <a:gd name="connsiteX0" fmla="*/ 358445 w 358444"/>
                <a:gd name="connsiteY0" fmla="*/ 97082 h 193093"/>
                <a:gd name="connsiteX1" fmla="*/ 292608 w 358444"/>
                <a:gd name="connsiteY1" fmla="*/ 193094 h 193093"/>
                <a:gd name="connsiteX2" fmla="*/ 270662 w 358444"/>
                <a:gd name="connsiteY2" fmla="*/ 184864 h 193093"/>
                <a:gd name="connsiteX3" fmla="*/ 56083 w 358444"/>
                <a:gd name="connsiteY3" fmla="*/ 79251 h 193093"/>
                <a:gd name="connsiteX4" fmla="*/ 0 w 358444"/>
                <a:gd name="connsiteY4" fmla="*/ 23015 h 193093"/>
                <a:gd name="connsiteX5" fmla="*/ 82906 w 358444"/>
                <a:gd name="connsiteY5" fmla="*/ 1070 h 193093"/>
                <a:gd name="connsiteX6" fmla="*/ 243840 w 358444"/>
                <a:gd name="connsiteY6" fmla="*/ 31245 h 193093"/>
                <a:gd name="connsiteX7" fmla="*/ 358445 w 358444"/>
                <a:gd name="connsiteY7" fmla="*/ 97082 h 193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444" h="193093">
                  <a:moveTo>
                    <a:pt x="358445" y="97082"/>
                  </a:moveTo>
                  <a:cubicBezTo>
                    <a:pt x="351130" y="130000"/>
                    <a:pt x="324307" y="162918"/>
                    <a:pt x="292608" y="193094"/>
                  </a:cubicBezTo>
                  <a:cubicBezTo>
                    <a:pt x="285293" y="190350"/>
                    <a:pt x="277978" y="187607"/>
                    <a:pt x="270662" y="184864"/>
                  </a:cubicBezTo>
                  <a:cubicBezTo>
                    <a:pt x="192634" y="154689"/>
                    <a:pt x="153619" y="81994"/>
                    <a:pt x="56083" y="79251"/>
                  </a:cubicBezTo>
                  <a:cubicBezTo>
                    <a:pt x="41453" y="60048"/>
                    <a:pt x="24384" y="40846"/>
                    <a:pt x="0" y="23015"/>
                  </a:cubicBezTo>
                  <a:cubicBezTo>
                    <a:pt x="24384" y="12042"/>
                    <a:pt x="48768" y="3813"/>
                    <a:pt x="82906" y="1070"/>
                  </a:cubicBezTo>
                  <a:cubicBezTo>
                    <a:pt x="138989" y="-4417"/>
                    <a:pt x="199949" y="12042"/>
                    <a:pt x="243840" y="31245"/>
                  </a:cubicBezTo>
                  <a:cubicBezTo>
                    <a:pt x="287731" y="50447"/>
                    <a:pt x="316992" y="77879"/>
                    <a:pt x="358445" y="97082"/>
                  </a:cubicBezTo>
                  <a:close/>
                </a:path>
              </a:pathLst>
            </a:custGeom>
            <a:solidFill>
              <a:srgbClr val="FF37C7"/>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34" name="Freeform: Shape 33">
              <a:extLst>
                <a:ext uri="{FF2B5EF4-FFF2-40B4-BE49-F238E27FC236}">
                  <a16:creationId xmlns:a16="http://schemas.microsoft.com/office/drawing/2014/main" id="{FBD4E5DB-4B8D-9C20-3F5D-092009BAA3A9}"/>
                </a:ext>
              </a:extLst>
            </p:cNvPr>
            <p:cNvSpPr/>
            <p:nvPr/>
          </p:nvSpPr>
          <p:spPr>
            <a:xfrm>
              <a:off x="11516562" y="5683910"/>
              <a:ext cx="246278" cy="154991"/>
            </a:xfrm>
            <a:custGeom>
              <a:avLst/>
              <a:gdLst>
                <a:gd name="connsiteX0" fmla="*/ 87783 w 246278"/>
                <a:gd name="connsiteY0" fmla="*/ 154991 h 154991"/>
                <a:gd name="connsiteX1" fmla="*/ 246279 w 246278"/>
                <a:gd name="connsiteY1" fmla="*/ 97384 h 154991"/>
                <a:gd name="connsiteX2" fmla="*/ 212141 w 246278"/>
                <a:gd name="connsiteY2" fmla="*/ 53492 h 154991"/>
                <a:gd name="connsiteX3" fmla="*/ 112167 w 246278"/>
                <a:gd name="connsiteY3" fmla="*/ 0 h 154991"/>
                <a:gd name="connsiteX4" fmla="*/ 0 w 246278"/>
                <a:gd name="connsiteY4" fmla="*/ 64465 h 154991"/>
                <a:gd name="connsiteX5" fmla="*/ 70714 w 246278"/>
                <a:gd name="connsiteY5" fmla="*/ 120701 h 154991"/>
                <a:gd name="connsiteX6" fmla="*/ 87783 w 246278"/>
                <a:gd name="connsiteY6" fmla="*/ 154991 h 154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78" h="154991">
                  <a:moveTo>
                    <a:pt x="87783" y="154991"/>
                  </a:moveTo>
                  <a:cubicBezTo>
                    <a:pt x="138989" y="134417"/>
                    <a:pt x="195072" y="117958"/>
                    <a:pt x="246279" y="97384"/>
                  </a:cubicBezTo>
                  <a:cubicBezTo>
                    <a:pt x="236525" y="82296"/>
                    <a:pt x="226772" y="68580"/>
                    <a:pt x="212141" y="53492"/>
                  </a:cubicBezTo>
                  <a:cubicBezTo>
                    <a:pt x="195072" y="35662"/>
                    <a:pt x="153620" y="13716"/>
                    <a:pt x="112167" y="0"/>
                  </a:cubicBezTo>
                  <a:cubicBezTo>
                    <a:pt x="70714" y="20574"/>
                    <a:pt x="36576" y="42520"/>
                    <a:pt x="0" y="64465"/>
                  </a:cubicBezTo>
                  <a:cubicBezTo>
                    <a:pt x="24384" y="82296"/>
                    <a:pt x="56084" y="98755"/>
                    <a:pt x="70714" y="120701"/>
                  </a:cubicBezTo>
                  <a:cubicBezTo>
                    <a:pt x="78029" y="133045"/>
                    <a:pt x="82906" y="144018"/>
                    <a:pt x="87783" y="154991"/>
                  </a:cubicBezTo>
                  <a:close/>
                </a:path>
              </a:pathLst>
            </a:custGeom>
            <a:solidFill>
              <a:srgbClr val="FF37C7"/>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35" name="Freeform: Shape 34">
              <a:extLst>
                <a:ext uri="{FF2B5EF4-FFF2-40B4-BE49-F238E27FC236}">
                  <a16:creationId xmlns:a16="http://schemas.microsoft.com/office/drawing/2014/main" id="{BDC58718-1B63-F858-291A-7EE834506228}"/>
                </a:ext>
              </a:extLst>
            </p:cNvPr>
            <p:cNvSpPr/>
            <p:nvPr/>
          </p:nvSpPr>
          <p:spPr>
            <a:xfrm>
              <a:off x="1741017" y="503377"/>
              <a:ext cx="331622" cy="161982"/>
            </a:xfrm>
            <a:custGeom>
              <a:avLst/>
              <a:gdLst>
                <a:gd name="connsiteX0" fmla="*/ 0 w 331622"/>
                <a:gd name="connsiteY0" fmla="*/ 159106 h 161982"/>
                <a:gd name="connsiteX1" fmla="*/ 41453 w 331622"/>
                <a:gd name="connsiteY1" fmla="*/ 48006 h 161982"/>
                <a:gd name="connsiteX2" fmla="*/ 80467 w 331622"/>
                <a:gd name="connsiteY2" fmla="*/ 49378 h 161982"/>
                <a:gd name="connsiteX3" fmla="*/ 226771 w 331622"/>
                <a:gd name="connsiteY3" fmla="*/ 0 h 161982"/>
                <a:gd name="connsiteX4" fmla="*/ 331622 w 331622"/>
                <a:gd name="connsiteY4" fmla="*/ 63094 h 161982"/>
                <a:gd name="connsiteX5" fmla="*/ 51206 w 331622"/>
                <a:gd name="connsiteY5" fmla="*/ 161849 h 161982"/>
                <a:gd name="connsiteX6" fmla="*/ 0 w 331622"/>
                <a:gd name="connsiteY6" fmla="*/ 159106 h 161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622" h="161982">
                  <a:moveTo>
                    <a:pt x="0" y="159106"/>
                  </a:moveTo>
                  <a:cubicBezTo>
                    <a:pt x="19507" y="123444"/>
                    <a:pt x="31699" y="85039"/>
                    <a:pt x="41453" y="48006"/>
                  </a:cubicBezTo>
                  <a:cubicBezTo>
                    <a:pt x="53645" y="49378"/>
                    <a:pt x="68275" y="50749"/>
                    <a:pt x="80467" y="49378"/>
                  </a:cubicBezTo>
                  <a:cubicBezTo>
                    <a:pt x="138989" y="45263"/>
                    <a:pt x="185318" y="23317"/>
                    <a:pt x="226771" y="0"/>
                  </a:cubicBezTo>
                  <a:cubicBezTo>
                    <a:pt x="268224" y="16459"/>
                    <a:pt x="302362" y="39776"/>
                    <a:pt x="331622" y="63094"/>
                  </a:cubicBezTo>
                  <a:cubicBezTo>
                    <a:pt x="277978" y="124816"/>
                    <a:pt x="187757" y="164592"/>
                    <a:pt x="51206" y="161849"/>
                  </a:cubicBezTo>
                  <a:cubicBezTo>
                    <a:pt x="36576" y="161849"/>
                    <a:pt x="17069" y="161849"/>
                    <a:pt x="0" y="159106"/>
                  </a:cubicBezTo>
                  <a:close/>
                </a:path>
              </a:pathLst>
            </a:custGeom>
            <a:solidFill>
              <a:srgbClr val="FF37C7"/>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36" name="Freeform: Shape 35">
              <a:extLst>
                <a:ext uri="{FF2B5EF4-FFF2-40B4-BE49-F238E27FC236}">
                  <a16:creationId xmlns:a16="http://schemas.microsoft.com/office/drawing/2014/main" id="{790AB7D4-4D63-6859-DA7F-D623E5466918}"/>
                </a:ext>
              </a:extLst>
            </p:cNvPr>
            <p:cNvSpPr/>
            <p:nvPr/>
          </p:nvSpPr>
          <p:spPr>
            <a:xfrm>
              <a:off x="853440" y="6228435"/>
              <a:ext cx="232087" cy="160476"/>
            </a:xfrm>
            <a:custGeom>
              <a:avLst/>
              <a:gdLst>
                <a:gd name="connsiteX0" fmla="*/ 65837 w 232087"/>
                <a:gd name="connsiteY0" fmla="*/ 0 h 160476"/>
                <a:gd name="connsiteX1" fmla="*/ 231648 w 232087"/>
                <a:gd name="connsiteY1" fmla="*/ 16459 h 160476"/>
                <a:gd name="connsiteX2" fmla="*/ 165811 w 232087"/>
                <a:gd name="connsiteY2" fmla="*/ 145390 h 160476"/>
                <a:gd name="connsiteX3" fmla="*/ 148742 w 232087"/>
                <a:gd name="connsiteY3" fmla="*/ 160477 h 160476"/>
                <a:gd name="connsiteX4" fmla="*/ 0 w 232087"/>
                <a:gd name="connsiteY4" fmla="*/ 137160 h 160476"/>
                <a:gd name="connsiteX5" fmla="*/ 65837 w 232087"/>
                <a:gd name="connsiteY5" fmla="*/ 0 h 160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087" h="160476">
                  <a:moveTo>
                    <a:pt x="65837" y="0"/>
                  </a:moveTo>
                  <a:cubicBezTo>
                    <a:pt x="121920" y="5486"/>
                    <a:pt x="175565" y="12344"/>
                    <a:pt x="231648" y="16459"/>
                  </a:cubicBezTo>
                  <a:cubicBezTo>
                    <a:pt x="236525" y="58979"/>
                    <a:pt x="199949" y="109728"/>
                    <a:pt x="165811" y="145390"/>
                  </a:cubicBezTo>
                  <a:cubicBezTo>
                    <a:pt x="160934" y="150876"/>
                    <a:pt x="156058" y="156362"/>
                    <a:pt x="148742" y="160477"/>
                  </a:cubicBezTo>
                  <a:cubicBezTo>
                    <a:pt x="102413" y="149504"/>
                    <a:pt x="51206" y="142646"/>
                    <a:pt x="0" y="137160"/>
                  </a:cubicBezTo>
                  <a:cubicBezTo>
                    <a:pt x="31699" y="93269"/>
                    <a:pt x="53645" y="46634"/>
                    <a:pt x="65837" y="0"/>
                  </a:cubicBezTo>
                  <a:close/>
                </a:path>
              </a:pathLst>
            </a:custGeom>
            <a:solidFill>
              <a:srgbClr val="FF37C7"/>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37" name="Freeform: Shape 36">
              <a:extLst>
                <a:ext uri="{FF2B5EF4-FFF2-40B4-BE49-F238E27FC236}">
                  <a16:creationId xmlns:a16="http://schemas.microsoft.com/office/drawing/2014/main" id="{48310B73-4ACD-3FEC-095A-2908E06A39B7}"/>
                </a:ext>
              </a:extLst>
            </p:cNvPr>
            <p:cNvSpPr/>
            <p:nvPr/>
          </p:nvSpPr>
          <p:spPr>
            <a:xfrm>
              <a:off x="7685837" y="1954530"/>
              <a:ext cx="373412" cy="141274"/>
            </a:xfrm>
            <a:custGeom>
              <a:avLst/>
              <a:gdLst>
                <a:gd name="connsiteX0" fmla="*/ 99974 w 373412"/>
                <a:gd name="connsiteY0" fmla="*/ 141275 h 141274"/>
                <a:gd name="connsiteX1" fmla="*/ 0 w 373412"/>
                <a:gd name="connsiteY1" fmla="*/ 56236 h 141274"/>
                <a:gd name="connsiteX2" fmla="*/ 256032 w 373412"/>
                <a:gd name="connsiteY2" fmla="*/ 1372 h 141274"/>
                <a:gd name="connsiteX3" fmla="*/ 368198 w 373412"/>
                <a:gd name="connsiteY3" fmla="*/ 0 h 141274"/>
                <a:gd name="connsiteX4" fmla="*/ 365760 w 373412"/>
                <a:gd name="connsiteY4" fmla="*/ 50749 h 141274"/>
                <a:gd name="connsiteX5" fmla="*/ 243840 w 373412"/>
                <a:gd name="connsiteY5" fmla="*/ 116586 h 141274"/>
                <a:gd name="connsiteX6" fmla="*/ 99974 w 373412"/>
                <a:gd name="connsiteY6" fmla="*/ 141275 h 1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412" h="141274">
                  <a:moveTo>
                    <a:pt x="99974" y="141275"/>
                  </a:moveTo>
                  <a:cubicBezTo>
                    <a:pt x="68275" y="111100"/>
                    <a:pt x="31699" y="80924"/>
                    <a:pt x="0" y="56236"/>
                  </a:cubicBezTo>
                  <a:cubicBezTo>
                    <a:pt x="82905" y="35662"/>
                    <a:pt x="209702" y="46634"/>
                    <a:pt x="256032" y="1372"/>
                  </a:cubicBezTo>
                  <a:cubicBezTo>
                    <a:pt x="295046" y="2743"/>
                    <a:pt x="331622" y="2743"/>
                    <a:pt x="368198" y="0"/>
                  </a:cubicBezTo>
                  <a:cubicBezTo>
                    <a:pt x="375513" y="16459"/>
                    <a:pt x="375513" y="32918"/>
                    <a:pt x="365760" y="50749"/>
                  </a:cubicBezTo>
                  <a:cubicBezTo>
                    <a:pt x="348691" y="82296"/>
                    <a:pt x="295046" y="102870"/>
                    <a:pt x="243840" y="116586"/>
                  </a:cubicBezTo>
                  <a:cubicBezTo>
                    <a:pt x="197510" y="128930"/>
                    <a:pt x="146304" y="131674"/>
                    <a:pt x="99974" y="141275"/>
                  </a:cubicBezTo>
                  <a:close/>
                </a:path>
              </a:pathLst>
            </a:custGeom>
            <a:solidFill>
              <a:srgbClr val="FF37C7"/>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38" name="Freeform: Shape 37">
              <a:extLst>
                <a:ext uri="{FF2B5EF4-FFF2-40B4-BE49-F238E27FC236}">
                  <a16:creationId xmlns:a16="http://schemas.microsoft.com/office/drawing/2014/main" id="{16721FEF-E757-32A7-A743-013778D4A50F}"/>
                </a:ext>
              </a:extLst>
            </p:cNvPr>
            <p:cNvSpPr/>
            <p:nvPr/>
          </p:nvSpPr>
          <p:spPr>
            <a:xfrm>
              <a:off x="5774131" y="475945"/>
              <a:ext cx="246278" cy="154990"/>
            </a:xfrm>
            <a:custGeom>
              <a:avLst/>
              <a:gdLst>
                <a:gd name="connsiteX0" fmla="*/ 87782 w 246278"/>
                <a:gd name="connsiteY0" fmla="*/ 154991 h 154990"/>
                <a:gd name="connsiteX1" fmla="*/ 246278 w 246278"/>
                <a:gd name="connsiteY1" fmla="*/ 97384 h 154990"/>
                <a:gd name="connsiteX2" fmla="*/ 212141 w 246278"/>
                <a:gd name="connsiteY2" fmla="*/ 53492 h 154990"/>
                <a:gd name="connsiteX3" fmla="*/ 112166 w 246278"/>
                <a:gd name="connsiteY3" fmla="*/ 0 h 154990"/>
                <a:gd name="connsiteX4" fmla="*/ 0 w 246278"/>
                <a:gd name="connsiteY4" fmla="*/ 64465 h 154990"/>
                <a:gd name="connsiteX5" fmla="*/ 70713 w 246278"/>
                <a:gd name="connsiteY5" fmla="*/ 120701 h 154990"/>
                <a:gd name="connsiteX6" fmla="*/ 87782 w 246278"/>
                <a:gd name="connsiteY6" fmla="*/ 154991 h 15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78" h="154990">
                  <a:moveTo>
                    <a:pt x="87782" y="154991"/>
                  </a:moveTo>
                  <a:cubicBezTo>
                    <a:pt x="138989" y="134417"/>
                    <a:pt x="195072" y="117958"/>
                    <a:pt x="246278" y="97384"/>
                  </a:cubicBezTo>
                  <a:cubicBezTo>
                    <a:pt x="236525" y="82296"/>
                    <a:pt x="226771" y="68580"/>
                    <a:pt x="212141" y="53492"/>
                  </a:cubicBezTo>
                  <a:cubicBezTo>
                    <a:pt x="195072" y="35662"/>
                    <a:pt x="153619" y="13716"/>
                    <a:pt x="112166" y="0"/>
                  </a:cubicBezTo>
                  <a:cubicBezTo>
                    <a:pt x="70713" y="20574"/>
                    <a:pt x="36576" y="42520"/>
                    <a:pt x="0" y="64465"/>
                  </a:cubicBezTo>
                  <a:cubicBezTo>
                    <a:pt x="24384" y="82296"/>
                    <a:pt x="56083" y="98755"/>
                    <a:pt x="70713" y="120701"/>
                  </a:cubicBezTo>
                  <a:cubicBezTo>
                    <a:pt x="78029" y="133045"/>
                    <a:pt x="82905" y="144018"/>
                    <a:pt x="87782" y="154991"/>
                  </a:cubicBezTo>
                  <a:close/>
                </a:path>
              </a:pathLst>
            </a:custGeom>
            <a:solidFill>
              <a:srgbClr val="FF37C7"/>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39" name="Freeform: Shape 38">
              <a:extLst>
                <a:ext uri="{FF2B5EF4-FFF2-40B4-BE49-F238E27FC236}">
                  <a16:creationId xmlns:a16="http://schemas.microsoft.com/office/drawing/2014/main" id="{7E47073A-694E-B9B0-913B-894669928DD6}"/>
                </a:ext>
              </a:extLst>
            </p:cNvPr>
            <p:cNvSpPr/>
            <p:nvPr/>
          </p:nvSpPr>
          <p:spPr>
            <a:xfrm>
              <a:off x="3672230" y="1153515"/>
              <a:ext cx="297484" cy="152247"/>
            </a:xfrm>
            <a:custGeom>
              <a:avLst/>
              <a:gdLst>
                <a:gd name="connsiteX0" fmla="*/ 51206 w 297484"/>
                <a:gd name="connsiteY0" fmla="*/ 152248 h 152247"/>
                <a:gd name="connsiteX1" fmla="*/ 0 w 297484"/>
                <a:gd name="connsiteY1" fmla="*/ 58979 h 152247"/>
                <a:gd name="connsiteX2" fmla="*/ 178003 w 297484"/>
                <a:gd name="connsiteY2" fmla="*/ 0 h 152247"/>
                <a:gd name="connsiteX3" fmla="*/ 297485 w 297484"/>
                <a:gd name="connsiteY3" fmla="*/ 0 h 152247"/>
                <a:gd name="connsiteX4" fmla="*/ 119481 w 297484"/>
                <a:gd name="connsiteY4" fmla="*/ 139903 h 152247"/>
                <a:gd name="connsiteX5" fmla="*/ 51206 w 297484"/>
                <a:gd name="connsiteY5" fmla="*/ 152248 h 152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484" h="152247">
                  <a:moveTo>
                    <a:pt x="51206" y="152248"/>
                  </a:moveTo>
                  <a:cubicBezTo>
                    <a:pt x="39014" y="120701"/>
                    <a:pt x="21945" y="89154"/>
                    <a:pt x="0" y="58979"/>
                  </a:cubicBezTo>
                  <a:cubicBezTo>
                    <a:pt x="65837" y="49378"/>
                    <a:pt x="126797" y="30175"/>
                    <a:pt x="178003" y="0"/>
                  </a:cubicBezTo>
                  <a:cubicBezTo>
                    <a:pt x="217017" y="2743"/>
                    <a:pt x="258470" y="2743"/>
                    <a:pt x="297485" y="0"/>
                  </a:cubicBezTo>
                  <a:cubicBezTo>
                    <a:pt x="287731" y="61722"/>
                    <a:pt x="234086" y="112471"/>
                    <a:pt x="119481" y="139903"/>
                  </a:cubicBezTo>
                  <a:cubicBezTo>
                    <a:pt x="97536" y="145390"/>
                    <a:pt x="75590" y="149504"/>
                    <a:pt x="51206" y="152248"/>
                  </a:cubicBezTo>
                  <a:close/>
                </a:path>
              </a:pathLst>
            </a:custGeom>
            <a:solidFill>
              <a:srgbClr val="FF37C7"/>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sp>
          <p:nvSpPr>
            <p:cNvPr id="40" name="Freeform: Shape 39">
              <a:extLst>
                <a:ext uri="{FF2B5EF4-FFF2-40B4-BE49-F238E27FC236}">
                  <a16:creationId xmlns:a16="http://schemas.microsoft.com/office/drawing/2014/main" id="{E556E682-51F9-962E-429C-F02A2A3E4B12}"/>
                </a:ext>
              </a:extLst>
            </p:cNvPr>
            <p:cNvSpPr/>
            <p:nvPr/>
          </p:nvSpPr>
          <p:spPr>
            <a:xfrm>
              <a:off x="10316870" y="261975"/>
              <a:ext cx="251154" cy="134416"/>
            </a:xfrm>
            <a:custGeom>
              <a:avLst/>
              <a:gdLst>
                <a:gd name="connsiteX0" fmla="*/ 0 w 251154"/>
                <a:gd name="connsiteY0" fmla="*/ 89154 h 134416"/>
                <a:gd name="connsiteX1" fmla="*/ 153619 w 251154"/>
                <a:gd name="connsiteY1" fmla="*/ 0 h 134416"/>
                <a:gd name="connsiteX2" fmla="*/ 251155 w 251154"/>
                <a:gd name="connsiteY2" fmla="*/ 46634 h 134416"/>
                <a:gd name="connsiteX3" fmla="*/ 82905 w 251154"/>
                <a:gd name="connsiteY3" fmla="*/ 134417 h 134416"/>
                <a:gd name="connsiteX4" fmla="*/ 0 w 251154"/>
                <a:gd name="connsiteY4" fmla="*/ 89154 h 134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154" h="134416">
                  <a:moveTo>
                    <a:pt x="0" y="89154"/>
                  </a:moveTo>
                  <a:cubicBezTo>
                    <a:pt x="58521" y="64465"/>
                    <a:pt x="112167" y="34290"/>
                    <a:pt x="153619" y="0"/>
                  </a:cubicBezTo>
                  <a:cubicBezTo>
                    <a:pt x="185319" y="16459"/>
                    <a:pt x="217017" y="31547"/>
                    <a:pt x="251155" y="46634"/>
                  </a:cubicBezTo>
                  <a:cubicBezTo>
                    <a:pt x="217017" y="83668"/>
                    <a:pt x="143865" y="113843"/>
                    <a:pt x="82905" y="134417"/>
                  </a:cubicBezTo>
                  <a:cubicBezTo>
                    <a:pt x="56083" y="119329"/>
                    <a:pt x="29260" y="104242"/>
                    <a:pt x="0" y="89154"/>
                  </a:cubicBezTo>
                  <a:close/>
                </a:path>
              </a:pathLst>
            </a:custGeom>
            <a:solidFill>
              <a:srgbClr val="FF37C7"/>
            </a:solidFill>
            <a:ln w="24384" cap="flat">
              <a:noFill/>
              <a:prstDash val="solid"/>
              <a:miter/>
            </a:ln>
          </p:spPr>
          <p:txBody>
            <a:bodyPr rtlCol="0" anchor="ctr"/>
            <a:lstStyle/>
            <a:p>
              <a:pPr defTabSz="1371600">
                <a:defRPr/>
              </a:pPr>
              <a:endParaRPr lang="en-US" sz="2700">
                <a:solidFill>
                  <a:prstClr val="black"/>
                </a:solidFill>
                <a:latin typeface="Calibri" panose="020F0502020204030204"/>
              </a:endParaRPr>
            </a:p>
          </p:txBody>
        </p:sp>
      </p:grpSp>
      <p:pic>
        <p:nvPicPr>
          <p:cNvPr id="41" name="Picture 40" descr="A picture containing toy, doll&#10;&#10;Description automatically generated">
            <a:extLst>
              <a:ext uri="{FF2B5EF4-FFF2-40B4-BE49-F238E27FC236}">
                <a16:creationId xmlns:a16="http://schemas.microsoft.com/office/drawing/2014/main" id="{4FDE8818-E952-384C-3ED9-BFB5301DF0DD}"/>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5094375" y="3160542"/>
            <a:ext cx="7443420" cy="7058415"/>
          </a:xfrm>
          <a:prstGeom prst="rect">
            <a:avLst/>
          </a:prstGeom>
        </p:spPr>
      </p:pic>
      <p:pic>
        <p:nvPicPr>
          <p:cNvPr id="6" name="Picture 5">
            <a:extLst>
              <a:ext uri="{FF2B5EF4-FFF2-40B4-BE49-F238E27FC236}">
                <a16:creationId xmlns:a16="http://schemas.microsoft.com/office/drawing/2014/main" id="{A74FFDD7-A11A-F9A2-92A5-81CD84D3A03A}"/>
              </a:ext>
            </a:extLst>
          </p:cNvPr>
          <p:cNvPicPr>
            <a:picLocks noChangeAspect="1"/>
          </p:cNvPicPr>
          <p:nvPr/>
        </p:nvPicPr>
        <p:blipFill>
          <a:blip/>
          <a:stretch>
            <a:fillRect/>
          </a:stretch>
        </p:blipFill>
        <p:spPr>
          <a:xfrm>
            <a:off x="3227319" y="1145172"/>
            <a:ext cx="11833362" cy="2624556"/>
          </a:xfrm>
          <a:prstGeom prst="rect">
            <a:avLst/>
          </a:prstGeom>
        </p:spPr>
      </p:pic>
    </p:spTree>
    <p:extLst>
      <p:ext uri="{BB962C8B-B14F-4D97-AF65-F5344CB8AC3E}">
        <p14:creationId xmlns:p14="http://schemas.microsoft.com/office/powerpoint/2010/main" val="12896160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41"/>
                                        </p:tgtEl>
                                        <p:attrNameLst>
                                          <p:attrName>r</p:attrName>
                                        </p:attrNameLst>
                                      </p:cBhvr>
                                    </p:animRot>
                                    <p:animRot by="-240000">
                                      <p:cBhvr>
                                        <p:cTn id="7" dur="200" fill="hold">
                                          <p:stCondLst>
                                            <p:cond delay="200"/>
                                          </p:stCondLst>
                                        </p:cTn>
                                        <p:tgtEl>
                                          <p:spTgt spid="41"/>
                                        </p:tgtEl>
                                        <p:attrNameLst>
                                          <p:attrName>r</p:attrName>
                                        </p:attrNameLst>
                                      </p:cBhvr>
                                    </p:animRot>
                                    <p:animRot by="240000">
                                      <p:cBhvr>
                                        <p:cTn id="8" dur="200" fill="hold">
                                          <p:stCondLst>
                                            <p:cond delay="400"/>
                                          </p:stCondLst>
                                        </p:cTn>
                                        <p:tgtEl>
                                          <p:spTgt spid="41"/>
                                        </p:tgtEl>
                                        <p:attrNameLst>
                                          <p:attrName>r</p:attrName>
                                        </p:attrNameLst>
                                      </p:cBhvr>
                                    </p:animRot>
                                    <p:animRot by="-240000">
                                      <p:cBhvr>
                                        <p:cTn id="9" dur="200" fill="hold">
                                          <p:stCondLst>
                                            <p:cond delay="600"/>
                                          </p:stCondLst>
                                        </p:cTn>
                                        <p:tgtEl>
                                          <p:spTgt spid="41"/>
                                        </p:tgtEl>
                                        <p:attrNameLst>
                                          <p:attrName>r</p:attrName>
                                        </p:attrNameLst>
                                      </p:cBhvr>
                                    </p:animRot>
                                    <p:animRot by="120000">
                                      <p:cBhvr>
                                        <p:cTn id="10" dur="200" fill="hold">
                                          <p:stCondLst>
                                            <p:cond delay="800"/>
                                          </p:stCondLst>
                                        </p:cTn>
                                        <p:tgtEl>
                                          <p:spTgt spid="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a:extLst>
              <a:ext uri="{BEBA8EAE-BF5A-486C-A8C5-ECC9F3942E4B}">
                <a14:imgProps xmlns:a14="http://schemas.microsoft.com/office/drawing/2010/main">
                  <a14:imgLayer>
                    <a14:imgEffect>
                      <a14:backgroundRemoval t="3852" b="89926" l="10000" r="90000">
                        <a14:foregroundMark x1="49375" y1="56889" x2="49375" y2="56889"/>
                        <a14:foregroundMark x1="46875" y1="52296" x2="48750" y2="59407"/>
                        <a14:foregroundMark x1="40938" y1="51111" x2="41875" y2="51556"/>
                        <a14:foregroundMark x1="55781" y1="51111" x2="58594" y2="54222"/>
                        <a14:foregroundMark x1="39531" y1="74222" x2="36094" y2="76444"/>
                        <a14:foregroundMark x1="37031" y1="74222" x2="43281" y2="71556"/>
                        <a14:foregroundMark x1="35625" y1="74667" x2="40469" y2="71556"/>
                        <a14:foregroundMark x1="35313" y1="74519" x2="39375" y2="70963"/>
                        <a14:foregroundMark x1="51094" y1="75407" x2="55000" y2="82963"/>
                        <a14:foregroundMark x1="50625" y1="76296" x2="50313" y2="80296"/>
                        <a14:backgroundMark x1="57813" y1="49333" x2="64844" y2="47852"/>
                      </a14:backgroundRemoval>
                    </a14:imgEffect>
                  </a14:imgLayer>
                </a14:imgProps>
              </a:ext>
              <a:ext uri="{28A0092B-C50C-407E-A947-70E740481C1C}">
                <a14:useLocalDpi xmlns:a14="http://schemas.microsoft.com/office/drawing/2010/main" val="0"/>
              </a:ext>
            </a:extLst>
          </a:blip>
          <a:srcRect l="25233" t="14667" r="26955" b="12667"/>
          <a:stretch/>
        </p:blipFill>
        <p:spPr>
          <a:xfrm>
            <a:off x="642938" y="4020199"/>
            <a:ext cx="3909569" cy="6266804"/>
          </a:xfrm>
          <a:prstGeom prst="rect">
            <a:avLst/>
          </a:prstGeom>
        </p:spPr>
      </p:pic>
      <p:grpSp>
        <p:nvGrpSpPr>
          <p:cNvPr id="2" name="Group 1"/>
          <p:cNvGrpSpPr/>
          <p:nvPr/>
        </p:nvGrpSpPr>
        <p:grpSpPr>
          <a:xfrm>
            <a:off x="4495800" y="571501"/>
            <a:ext cx="11998994" cy="2666999"/>
            <a:chOff x="3159209" y="1736851"/>
            <a:chExt cx="7999329" cy="4577151"/>
          </a:xfrm>
        </p:grpSpPr>
        <p:sp>
          <p:nvSpPr>
            <p:cNvPr id="5" name="Rectangular Callout 4"/>
            <p:cNvSpPr/>
            <p:nvPr/>
          </p:nvSpPr>
          <p:spPr>
            <a:xfrm>
              <a:off x="3159209" y="1736851"/>
              <a:ext cx="7999329" cy="4577151"/>
            </a:xfrm>
            <a:prstGeom prst="wedgeRectCallout">
              <a:avLst>
                <a:gd name="adj1" fmla="val -55248"/>
                <a:gd name="adj2" fmla="val 36564"/>
              </a:avLst>
            </a:prstGeom>
            <a:ln/>
          </p:spPr>
          <p:style>
            <a:lnRef idx="2">
              <a:schemeClr val="accent2"/>
            </a:lnRef>
            <a:fillRef idx="1">
              <a:schemeClr val="lt1"/>
            </a:fillRef>
            <a:effectRef idx="0">
              <a:schemeClr val="accent2"/>
            </a:effectRef>
            <a:fontRef idx="minor">
              <a:schemeClr val="dk1"/>
            </a:fontRef>
          </p:style>
          <p:txBody>
            <a:bodyPr rtlCol="0" anchor="ctr"/>
            <a:lstStyle/>
            <a:p>
              <a:pPr algn="ctr" defTabSz="1371566">
                <a:defRPr/>
              </a:pPr>
              <a:endParaRPr lang="en-GB" sz="13200" b="1">
                <a:solidFill>
                  <a:srgbClr val="FF0000"/>
                </a:solidFill>
                <a:latin typeface="Calibri" panose="020F0502020204030204"/>
                <a:sym typeface="Arial"/>
              </a:endParaRPr>
            </a:p>
          </p:txBody>
        </p:sp>
        <p:sp>
          <p:nvSpPr>
            <p:cNvPr id="8" name="Rectangle 7"/>
            <p:cNvSpPr/>
            <p:nvPr/>
          </p:nvSpPr>
          <p:spPr>
            <a:xfrm>
              <a:off x="3525085" y="2216408"/>
              <a:ext cx="7609724" cy="2329412"/>
            </a:xfrm>
            <a:prstGeom prst="rect">
              <a:avLst/>
            </a:prstGeom>
          </p:spPr>
          <p:txBody>
            <a:bodyPr wrap="square">
              <a:spAutoFit/>
            </a:bodyPr>
            <a:lstStyle/>
            <a:p>
              <a:pPr indent="342891" algn="ctr" defTabSz="1371566">
                <a:defRPr/>
              </a:pP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 </a:t>
              </a:r>
              <a:r>
                <a:rPr lang="en-US" sz="6000" b="1" dirty="0" err="1">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Cùng</a:t>
              </a: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 </a:t>
              </a:r>
              <a:r>
                <a:rPr lang="en-US" sz="6000" b="1" dirty="0" err="1">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thể</a:t>
              </a: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 </a:t>
              </a:r>
              <a:r>
                <a:rPr lang="en-US" sz="6000" b="1" dirty="0" err="1">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hiện</a:t>
              </a: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 </a:t>
              </a:r>
              <a:r>
                <a:rPr lang="en-US" sz="6000" b="1" dirty="0" err="1">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quyết</a:t>
              </a: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 </a:t>
              </a:r>
              <a:r>
                <a:rPr lang="en-US" sz="6000" b="1" dirty="0" err="1">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tâm</a:t>
              </a: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 </a:t>
              </a:r>
              <a:r>
                <a:rPr lang="en-US" sz="6000" b="1" dirty="0" err="1">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thực</a:t>
              </a: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 </a:t>
              </a:r>
              <a:r>
                <a:rPr lang="en-US" sz="6000" b="1" dirty="0" err="1">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hiện</a:t>
              </a: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 </a:t>
              </a:r>
              <a:r>
                <a:rPr lang="en-US" sz="6000" b="1" dirty="0" err="1">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bản</a:t>
              </a: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 Quy </a:t>
              </a:r>
              <a:r>
                <a:rPr lang="en-US" sz="6000" b="1" dirty="0" err="1">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tắc</a:t>
              </a: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 </a:t>
              </a:r>
              <a:r>
                <a:rPr lang="en-US" sz="6000" b="1" dirty="0" err="1">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chung</a:t>
              </a: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 </a:t>
              </a:r>
              <a:r>
                <a:rPr lang="en-US" sz="6000" b="1" dirty="0" err="1">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của</a:t>
              </a: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 </a:t>
              </a:r>
              <a:r>
                <a:rPr lang="en-US" sz="6000" b="1" dirty="0" err="1">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lớp</a:t>
              </a: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a:t>
              </a:r>
              <a:endParaRPr lang="en-GB"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endParaRPr>
            </a:p>
          </p:txBody>
        </p:sp>
      </p:grpSp>
      <p:grpSp>
        <p:nvGrpSpPr>
          <p:cNvPr id="3" name="Group 2">
            <a:extLst>
              <a:ext uri="{FF2B5EF4-FFF2-40B4-BE49-F238E27FC236}">
                <a16:creationId xmlns:a16="http://schemas.microsoft.com/office/drawing/2014/main" id="{592602CA-5CB4-0875-1158-2AD066703F76}"/>
              </a:ext>
            </a:extLst>
          </p:cNvPr>
          <p:cNvGrpSpPr/>
          <p:nvPr/>
        </p:nvGrpSpPr>
        <p:grpSpPr>
          <a:xfrm>
            <a:off x="4876800" y="3848100"/>
            <a:ext cx="11998994" cy="2666999"/>
            <a:chOff x="3159209" y="1736851"/>
            <a:chExt cx="7999329" cy="4577151"/>
          </a:xfrm>
        </p:grpSpPr>
        <p:sp>
          <p:nvSpPr>
            <p:cNvPr id="4" name="Rectangular Callout 4">
              <a:extLst>
                <a:ext uri="{FF2B5EF4-FFF2-40B4-BE49-F238E27FC236}">
                  <a16:creationId xmlns:a16="http://schemas.microsoft.com/office/drawing/2014/main" id="{ACC9435D-D5CD-9107-D805-842154FE80F9}"/>
                </a:ext>
              </a:extLst>
            </p:cNvPr>
            <p:cNvSpPr/>
            <p:nvPr/>
          </p:nvSpPr>
          <p:spPr>
            <a:xfrm>
              <a:off x="3159209" y="1736851"/>
              <a:ext cx="7999329" cy="4577151"/>
            </a:xfrm>
            <a:prstGeom prst="wedgeRectCallout">
              <a:avLst>
                <a:gd name="adj1" fmla="val -55248"/>
                <a:gd name="adj2" fmla="val 36564"/>
              </a:avLst>
            </a:prstGeom>
            <a:ln/>
          </p:spPr>
          <p:style>
            <a:lnRef idx="2">
              <a:schemeClr val="accent2"/>
            </a:lnRef>
            <a:fillRef idx="1">
              <a:schemeClr val="lt1"/>
            </a:fillRef>
            <a:effectRef idx="0">
              <a:schemeClr val="accent2"/>
            </a:effectRef>
            <a:fontRef idx="minor">
              <a:schemeClr val="dk1"/>
            </a:fontRef>
          </p:style>
          <p:txBody>
            <a:bodyPr rtlCol="0" anchor="ctr"/>
            <a:lstStyle/>
            <a:p>
              <a:pPr algn="ctr" defTabSz="1371566">
                <a:defRPr/>
              </a:pPr>
              <a:endParaRPr lang="en-GB" sz="13200" b="1">
                <a:solidFill>
                  <a:srgbClr val="FF0000"/>
                </a:solidFill>
                <a:latin typeface="Calibri" panose="020F0502020204030204"/>
                <a:sym typeface="Arial"/>
              </a:endParaRPr>
            </a:p>
          </p:txBody>
        </p:sp>
        <p:sp>
          <p:nvSpPr>
            <p:cNvPr id="6" name="Rectangle 5">
              <a:extLst>
                <a:ext uri="{FF2B5EF4-FFF2-40B4-BE49-F238E27FC236}">
                  <a16:creationId xmlns:a16="http://schemas.microsoft.com/office/drawing/2014/main" id="{9636B01A-C01A-C8D1-64DF-7D1A5B40E5F7}"/>
                </a:ext>
              </a:extLst>
            </p:cNvPr>
            <p:cNvSpPr/>
            <p:nvPr/>
          </p:nvSpPr>
          <p:spPr>
            <a:xfrm>
              <a:off x="3525085" y="2216409"/>
              <a:ext cx="7254124" cy="3327732"/>
            </a:xfrm>
            <a:prstGeom prst="rect">
              <a:avLst/>
            </a:prstGeom>
          </p:spPr>
          <p:txBody>
            <a:bodyPr wrap="square">
              <a:spAutoFit/>
            </a:bodyPr>
            <a:lstStyle/>
            <a:p>
              <a:pPr indent="342891" algn="ctr" defTabSz="1371566">
                <a:defRPr/>
              </a:pPr>
              <a:r>
                <a:rPr lang="en-US"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C</a:t>
              </a:r>
              <a:r>
                <a:rPr lang="vi-VN"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rPr>
                <a:t>hia sẻ với người thân để nhận thêm sự góp ý.</a:t>
              </a:r>
              <a:endParaRPr lang="en-GB" sz="6000" b="1" dirty="0">
                <a:solidFill>
                  <a:srgbClr val="002060"/>
                </a:solidFill>
                <a:latin typeface="Cambria" panose="02040503050406030204" pitchFamily="18" charset="0"/>
                <a:ea typeface="Cambria" panose="02040503050406030204" pitchFamily="18" charset="0"/>
                <a:cs typeface="Arial-Rounded" panose="020B0500000000000000" pitchFamily="34" charset="0"/>
                <a:sym typeface="Arial"/>
              </a:endParaRPr>
            </a:p>
          </p:txBody>
        </p:sp>
      </p:grpSp>
    </p:spTree>
    <p:extLst>
      <p:ext uri="{BB962C8B-B14F-4D97-AF65-F5344CB8AC3E}">
        <p14:creationId xmlns:p14="http://schemas.microsoft.com/office/powerpoint/2010/main" val="258868712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Content Placeholder 4" descr="A group of kids sitting on a bench&#10;&#10;Description automatically generated">
            <a:extLst>
              <a:ext uri="{FF2B5EF4-FFF2-40B4-BE49-F238E27FC236}">
                <a16:creationId xmlns:a16="http://schemas.microsoft.com/office/drawing/2014/main" id="{53A7E6CF-968F-F1E6-1440-2A863C542F43}"/>
              </a:ext>
            </a:extLst>
          </p:cNvPr>
          <p:cNvPicPr>
            <a:picLocks noGrp="1" noChangeAspect="1"/>
          </p:cNvPicPr>
          <p:nvPr>
            <p:ph idx="1"/>
          </p:nvPr>
        </p:nvPicPr>
        <p:blipFill>
          <a:blip cstate="print">
            <a:extLst>
              <a:ext uri="{28A0092B-C50C-407E-A947-70E740481C1C}">
                <a14:useLocalDpi xmlns:a14="http://schemas.microsoft.com/office/drawing/2010/main" val="0"/>
              </a:ext>
            </a:extLst>
          </a:blip>
          <a:srcRect t="54" r="-2" b="-2"/>
          <a:stretch/>
        </p:blipFill>
        <p:spPr>
          <a:xfrm>
            <a:off x="-9882" y="15"/>
            <a:ext cx="18297882" cy="10286985"/>
          </a:xfrm>
          <a:prstGeom prst="rect">
            <a:avLst/>
          </a:prstGeom>
        </p:spPr>
      </p:pic>
      <p:pic>
        <p:nvPicPr>
          <p:cNvPr id="2" name="Picture 1">
            <a:extLst>
              <a:ext uri="{FF2B5EF4-FFF2-40B4-BE49-F238E27FC236}">
                <a16:creationId xmlns:a16="http://schemas.microsoft.com/office/drawing/2014/main" id="{1A660A39-37ED-B46C-5F91-EB7012DF8597}"/>
              </a:ext>
            </a:extLst>
          </p:cNvPr>
          <p:cNvPicPr>
            <a:picLocks noChangeAspect="1"/>
          </p:cNvPicPr>
          <p:nvPr/>
        </p:nvPicPr>
        <p:blipFill>
          <a:blip/>
          <a:stretch>
            <a:fillRect/>
          </a:stretch>
        </p:blipFill>
        <p:spPr>
          <a:xfrm>
            <a:off x="3938373" y="1310474"/>
            <a:ext cx="9869067" cy="4016402"/>
          </a:xfrm>
          <a:prstGeom prst="rect">
            <a:avLst/>
          </a:prstGeom>
        </p:spPr>
      </p:pic>
    </p:spTree>
    <p:extLst>
      <p:ext uri="{BB962C8B-B14F-4D97-AF65-F5344CB8AC3E}">
        <p14:creationId xmlns:p14="http://schemas.microsoft.com/office/powerpoint/2010/main" val="42557696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Nhóm 23">
            <a:extLst>
              <a:ext uri="{FF2B5EF4-FFF2-40B4-BE49-F238E27FC236}">
                <a16:creationId xmlns:a16="http://schemas.microsoft.com/office/drawing/2014/main" id="{021938E2-D443-1DC3-2131-B488D39A862F}"/>
              </a:ext>
            </a:extLst>
          </p:cNvPr>
          <p:cNvGrpSpPr>
            <a:grpSpLocks noGrp="1" noUngrp="1" noRot="1" noMove="1" noResize="1"/>
          </p:cNvGrpSpPr>
          <p:nvPr/>
        </p:nvGrpSpPr>
        <p:grpSpPr>
          <a:xfrm>
            <a:off x="-3817169" y="-282618"/>
            <a:ext cx="24058839" cy="12817518"/>
            <a:chOff x="-3817169" y="-282618"/>
            <a:chExt cx="24058839" cy="12817518"/>
          </a:xfrm>
        </p:grpSpPr>
        <p:sp>
          <p:nvSpPr>
            <p:cNvPr id="2" name="Freeform 2"/>
            <p:cNvSpPr>
              <a:spLocks noGrp="1" noRot="1" noMove="1" noResize="1" noEditPoints="1" noAdjustHandles="1" noChangeArrowheads="1" noChangeShapeType="1"/>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a:stretch>
                <a:fillRect t="-75712" b="-75712"/>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VN-Candy Script" panose="02000503000000020003" pitchFamily="2" charset="0"/>
                <a:ea typeface="+mn-ea"/>
                <a:cs typeface="+mn-cs"/>
              </a:endParaRPr>
            </a:p>
          </p:txBody>
        </p:sp>
        <p:sp>
          <p:nvSpPr>
            <p:cNvPr id="3" name="Freeform 3"/>
            <p:cNvSpPr>
              <a:spLocks noGrp="1" noRot="1" noMove="1" noResize="1" noEditPoints="1" noAdjustHandles="1" noChangeArrowheads="1" noChangeShapeType="1"/>
            </p:cNvSpPr>
            <p:nvPr/>
          </p:nvSpPr>
          <p:spPr>
            <a:xfrm>
              <a:off x="10452403" y="1140134"/>
              <a:ext cx="9789267" cy="5384097"/>
            </a:xfrm>
            <a:custGeom>
              <a:avLst/>
              <a:gdLst/>
              <a:ahLst/>
              <a:cxnLst/>
              <a:rect l="l" t="t" r="r" b="b"/>
              <a:pathLst>
                <a:path w="9789267" h="5384097">
                  <a:moveTo>
                    <a:pt x="0" y="0"/>
                  </a:moveTo>
                  <a:lnTo>
                    <a:pt x="9789268" y="0"/>
                  </a:lnTo>
                  <a:lnTo>
                    <a:pt x="9789268" y="5384097"/>
                  </a:lnTo>
                  <a:lnTo>
                    <a:pt x="0" y="5384097"/>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a:spLocks noGrp="1" noRot="1" noMove="1" noResize="1" noEditPoints="1" noAdjustHandles="1" noChangeArrowheads="1" noChangeShapeType="1"/>
            </p:cNvSpPr>
            <p:nvPr/>
          </p:nvSpPr>
          <p:spPr>
            <a:xfrm>
              <a:off x="-3779069" y="1028700"/>
              <a:ext cx="9789267" cy="5384097"/>
            </a:xfrm>
            <a:custGeom>
              <a:avLst/>
              <a:gdLst/>
              <a:ahLst/>
              <a:cxnLst/>
              <a:rect l="l" t="t" r="r" b="b"/>
              <a:pathLst>
                <a:path w="9789267" h="5384097">
                  <a:moveTo>
                    <a:pt x="0" y="0"/>
                  </a:moveTo>
                  <a:lnTo>
                    <a:pt x="9789267" y="0"/>
                  </a:lnTo>
                  <a:lnTo>
                    <a:pt x="9789267" y="5384097"/>
                  </a:lnTo>
                  <a:lnTo>
                    <a:pt x="0" y="5384097"/>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a:spLocks noGrp="1" noRot="1" noMove="1" noResize="1" noEditPoints="1" noAdjustHandles="1" noChangeArrowheads="1" noChangeShapeType="1"/>
            </p:cNvSpPr>
            <p:nvPr/>
          </p:nvSpPr>
          <p:spPr>
            <a:xfrm>
              <a:off x="-3817169" y="6874478"/>
              <a:ext cx="16230600" cy="5660422"/>
            </a:xfrm>
            <a:custGeom>
              <a:avLst/>
              <a:gdLst/>
              <a:ahLst/>
              <a:cxnLst/>
              <a:rect l="l" t="t" r="r" b="b"/>
              <a:pathLst>
                <a:path w="16230600" h="5660422">
                  <a:moveTo>
                    <a:pt x="0" y="0"/>
                  </a:moveTo>
                  <a:lnTo>
                    <a:pt x="16230600" y="0"/>
                  </a:lnTo>
                  <a:lnTo>
                    <a:pt x="16230600" y="5660422"/>
                  </a:lnTo>
                  <a:lnTo>
                    <a:pt x="0" y="5660422"/>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a:spLocks noGrp="1" noRot="1" noMove="1" noResize="1" noEditPoints="1" noAdjustHandles="1" noChangeArrowheads="1" noChangeShapeType="1"/>
            </p:cNvSpPr>
            <p:nvPr/>
          </p:nvSpPr>
          <p:spPr>
            <a:xfrm flipH="1">
              <a:off x="-2861225" y="6874478"/>
              <a:ext cx="11045070" cy="5246408"/>
            </a:xfrm>
            <a:custGeom>
              <a:avLst/>
              <a:gdLst/>
              <a:ahLst/>
              <a:cxnLst/>
              <a:rect l="l" t="t" r="r" b="b"/>
              <a:pathLst>
                <a:path w="11045070" h="5246408">
                  <a:moveTo>
                    <a:pt x="11045070" y="0"/>
                  </a:moveTo>
                  <a:lnTo>
                    <a:pt x="0" y="0"/>
                  </a:lnTo>
                  <a:lnTo>
                    <a:pt x="0" y="5246408"/>
                  </a:lnTo>
                  <a:lnTo>
                    <a:pt x="11045070" y="5246408"/>
                  </a:lnTo>
                  <a:lnTo>
                    <a:pt x="1104507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a:spLocks noGrp="1" noRot="1" noMove="1" noResize="1" noEditPoints="1" noAdjustHandles="1" noChangeArrowheads="1" noChangeShapeType="1"/>
            </p:cNvSpPr>
            <p:nvPr/>
          </p:nvSpPr>
          <p:spPr>
            <a:xfrm>
              <a:off x="9137447" y="6727037"/>
              <a:ext cx="11045070" cy="5246408"/>
            </a:xfrm>
            <a:custGeom>
              <a:avLst/>
              <a:gdLst/>
              <a:ahLst/>
              <a:cxnLst/>
              <a:rect l="l" t="t" r="r" b="b"/>
              <a:pathLst>
                <a:path w="11045070" h="5246408">
                  <a:moveTo>
                    <a:pt x="0" y="0"/>
                  </a:moveTo>
                  <a:lnTo>
                    <a:pt x="11045070" y="0"/>
                  </a:lnTo>
                  <a:lnTo>
                    <a:pt x="11045070" y="5246409"/>
                  </a:lnTo>
                  <a:lnTo>
                    <a:pt x="0" y="5246409"/>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a:spLocks noGrp="1" noRot="1" noMove="1" noResize="1" noEditPoints="1" noAdjustHandles="1" noChangeArrowheads="1" noChangeShapeType="1"/>
            </p:cNvSpPr>
            <p:nvPr/>
          </p:nvSpPr>
          <p:spPr>
            <a:xfrm>
              <a:off x="14064896" y="6252247"/>
              <a:ext cx="4132729" cy="3832167"/>
            </a:xfrm>
            <a:custGeom>
              <a:avLst/>
              <a:gdLst/>
              <a:ahLst/>
              <a:cxnLst/>
              <a:rect l="l" t="t" r="r" b="b"/>
              <a:pathLst>
                <a:path w="4132729" h="3832167">
                  <a:moveTo>
                    <a:pt x="0" y="0"/>
                  </a:moveTo>
                  <a:lnTo>
                    <a:pt x="4132729" y="0"/>
                  </a:lnTo>
                  <a:lnTo>
                    <a:pt x="4132729" y="3832167"/>
                  </a:lnTo>
                  <a:lnTo>
                    <a:pt x="0" y="3832167"/>
                  </a:lnTo>
                  <a:lnTo>
                    <a:pt x="0" y="0"/>
                  </a:lnTo>
                  <a:close/>
                </a:path>
              </a:pathLst>
            </a:custGeom>
            <a:blipFill>
              <a:blip r:embed="rId6">
                <a:extLst>
                  <a:ext uri="{96DAC541-7B7A-43D3-8B79-37D633B846F1}">
                    <asvg:svgBlip xmlns:asvg="http://schemas.microsoft.com/office/drawing/2016/SVG/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Freeform 11"/>
            <p:cNvSpPr>
              <a:spLocks noGrp="1" noRot="1" noMove="1" noResize="1" noEditPoints="1" noAdjustHandles="1" noChangeArrowheads="1" noChangeShapeType="1"/>
            </p:cNvSpPr>
            <p:nvPr/>
          </p:nvSpPr>
          <p:spPr>
            <a:xfrm>
              <a:off x="2309450" y="-282618"/>
              <a:ext cx="7401497" cy="8229600"/>
            </a:xfrm>
            <a:custGeom>
              <a:avLst/>
              <a:gdLst/>
              <a:ahLst/>
              <a:cxnLst/>
              <a:rect l="l" t="t" r="r" b="b"/>
              <a:pathLst>
                <a:path w="7401497" h="8229600">
                  <a:moveTo>
                    <a:pt x="0" y="0"/>
                  </a:moveTo>
                  <a:lnTo>
                    <a:pt x="7401497" y="0"/>
                  </a:lnTo>
                  <a:lnTo>
                    <a:pt x="7401497" y="8229600"/>
                  </a:lnTo>
                  <a:lnTo>
                    <a:pt x="0" y="8229600"/>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Freeform 12"/>
            <p:cNvSpPr>
              <a:spLocks noGrp="1" noRot="1" noMove="1" noResize="1" noEditPoints="1" noAdjustHandles="1" noChangeArrowheads="1" noChangeShapeType="1"/>
            </p:cNvSpPr>
            <p:nvPr/>
          </p:nvSpPr>
          <p:spPr>
            <a:xfrm>
              <a:off x="4467823" y="7778075"/>
              <a:ext cx="1586337" cy="3439214"/>
            </a:xfrm>
            <a:custGeom>
              <a:avLst/>
              <a:gdLst/>
              <a:ahLst/>
              <a:cxnLst/>
              <a:rect l="l" t="t" r="r" b="b"/>
              <a:pathLst>
                <a:path w="1586337" h="3439214">
                  <a:moveTo>
                    <a:pt x="0" y="0"/>
                  </a:moveTo>
                  <a:lnTo>
                    <a:pt x="1586338" y="0"/>
                  </a:lnTo>
                  <a:lnTo>
                    <a:pt x="1586338" y="3439214"/>
                  </a:lnTo>
                  <a:lnTo>
                    <a:pt x="0" y="3439214"/>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3" name="Freeform 13"/>
            <p:cNvSpPr>
              <a:spLocks noGrp="1" noRot="1" noMove="1" noResize="1" noEditPoints="1" noAdjustHandles="1" noChangeArrowheads="1" noChangeShapeType="1"/>
            </p:cNvSpPr>
            <p:nvPr/>
          </p:nvSpPr>
          <p:spPr>
            <a:xfrm>
              <a:off x="-525310" y="7542777"/>
              <a:ext cx="2306788" cy="3909811"/>
            </a:xfrm>
            <a:custGeom>
              <a:avLst/>
              <a:gdLst/>
              <a:ahLst/>
              <a:cxnLst/>
              <a:rect l="l" t="t" r="r" b="b"/>
              <a:pathLst>
                <a:path w="2306788" h="3909811">
                  <a:moveTo>
                    <a:pt x="0" y="0"/>
                  </a:moveTo>
                  <a:lnTo>
                    <a:pt x="2306788" y="0"/>
                  </a:lnTo>
                  <a:lnTo>
                    <a:pt x="2306788" y="3909811"/>
                  </a:lnTo>
                  <a:lnTo>
                    <a:pt x="0" y="3909811"/>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Freeform 14"/>
            <p:cNvSpPr>
              <a:spLocks noGrp="1" noRot="1" noMove="1" noResize="1" noEditPoints="1" noAdjustHandles="1" noChangeArrowheads="1" noChangeShapeType="1"/>
            </p:cNvSpPr>
            <p:nvPr/>
          </p:nvSpPr>
          <p:spPr>
            <a:xfrm>
              <a:off x="1629978" y="7778075"/>
              <a:ext cx="1586337" cy="3439214"/>
            </a:xfrm>
            <a:custGeom>
              <a:avLst/>
              <a:gdLst/>
              <a:ahLst/>
              <a:cxnLst/>
              <a:rect l="l" t="t" r="r" b="b"/>
              <a:pathLst>
                <a:path w="1586337" h="3439214">
                  <a:moveTo>
                    <a:pt x="0" y="0"/>
                  </a:moveTo>
                  <a:lnTo>
                    <a:pt x="1586337" y="0"/>
                  </a:lnTo>
                  <a:lnTo>
                    <a:pt x="1586337" y="3439214"/>
                  </a:lnTo>
                  <a:lnTo>
                    <a:pt x="0" y="3439214"/>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Freeform 15"/>
            <p:cNvSpPr>
              <a:spLocks noGrp="1" noRot="1" noMove="1" noResize="1" noEditPoints="1" noAdjustHandles="1" noChangeArrowheads="1" noChangeShapeType="1"/>
            </p:cNvSpPr>
            <p:nvPr/>
          </p:nvSpPr>
          <p:spPr>
            <a:xfrm flipH="1">
              <a:off x="5552265" y="7551073"/>
              <a:ext cx="2123018" cy="3598336"/>
            </a:xfrm>
            <a:custGeom>
              <a:avLst/>
              <a:gdLst/>
              <a:ahLst/>
              <a:cxnLst/>
              <a:rect l="l" t="t" r="r" b="b"/>
              <a:pathLst>
                <a:path w="2123018" h="3598336">
                  <a:moveTo>
                    <a:pt x="2123019" y="0"/>
                  </a:moveTo>
                  <a:lnTo>
                    <a:pt x="0" y="0"/>
                  </a:lnTo>
                  <a:lnTo>
                    <a:pt x="0" y="3598337"/>
                  </a:lnTo>
                  <a:lnTo>
                    <a:pt x="2123019" y="3598337"/>
                  </a:lnTo>
                  <a:lnTo>
                    <a:pt x="2123019"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6" name="TextBox 16"/>
            <p:cNvSpPr txBox="1">
              <a:spLocks noGrp="1" noRot="1" noMove="1" noResize="1" noEditPoints="1" noAdjustHandles="1" noChangeArrowheads="1" noChangeShapeType="1"/>
            </p:cNvSpPr>
            <p:nvPr/>
          </p:nvSpPr>
          <p:spPr>
            <a:xfrm>
              <a:off x="3918944" y="3501673"/>
              <a:ext cx="10450113" cy="1745927"/>
            </a:xfrm>
            <a:prstGeom prst="rect">
              <a:avLst/>
            </a:prstGeom>
          </p:spPr>
          <p:txBody>
            <a:bodyPr lIns="0" tIns="0" rIns="0" bIns="0" rtlCol="0" anchor="t">
              <a:spAutoFit/>
            </a:bodyPr>
            <a:lstStyle/>
            <a:p>
              <a:pPr marL="0" marR="0" lvl="0" indent="0" algn="ctr" defTabSz="914400" rtl="0" eaLnBrk="1" fontAlgn="auto" latinLnBrk="0" hangingPunct="1">
                <a:lnSpc>
                  <a:spcPts val="16173"/>
                </a:lnSpc>
                <a:spcBef>
                  <a:spcPts val="0"/>
                </a:spcBef>
                <a:spcAft>
                  <a:spcPts val="0"/>
                </a:spcAft>
                <a:buClrTx/>
                <a:buSzTx/>
                <a:buFontTx/>
                <a:buNone/>
                <a:tabLst/>
                <a:defRPr/>
              </a:pPr>
              <a:endParaRPr kumimoji="0" lang="en-US" sz="6600" b="0" i="0" u="none" strike="noStrike" kern="1200" cap="none" spc="0" normalizeH="0" baseline="0" noProof="0">
                <a:ln>
                  <a:noFill/>
                </a:ln>
                <a:solidFill>
                  <a:srgbClr val="FE9F95"/>
                </a:solidFill>
                <a:effectLst/>
                <a:uLnTx/>
                <a:uFillTx/>
                <a:latin typeface="SVN-Dumpling" panose="02000000000000000000" pitchFamily="2" charset="0"/>
                <a:ea typeface="+mn-ea"/>
                <a:cs typeface="+mn-cs"/>
              </a:endParaRPr>
            </a:p>
          </p:txBody>
        </p:sp>
        <p:sp>
          <p:nvSpPr>
            <p:cNvPr id="17" name="Freeform 17"/>
            <p:cNvSpPr>
              <a:spLocks noGrp="1" noRot="1" noMove="1" noResize="1" noEditPoints="1" noAdjustHandles="1" noChangeArrowheads="1" noChangeShapeType="1"/>
            </p:cNvSpPr>
            <p:nvPr/>
          </p:nvSpPr>
          <p:spPr>
            <a:xfrm flipH="1">
              <a:off x="13661206" y="7905521"/>
              <a:ext cx="2123018" cy="3598336"/>
            </a:xfrm>
            <a:custGeom>
              <a:avLst/>
              <a:gdLst/>
              <a:ahLst/>
              <a:cxnLst/>
              <a:rect l="l" t="t" r="r" b="b"/>
              <a:pathLst>
                <a:path w="2123018" h="3598336">
                  <a:moveTo>
                    <a:pt x="2123018" y="0"/>
                  </a:moveTo>
                  <a:lnTo>
                    <a:pt x="0" y="0"/>
                  </a:lnTo>
                  <a:lnTo>
                    <a:pt x="0" y="3598336"/>
                  </a:lnTo>
                  <a:lnTo>
                    <a:pt x="2123018" y="3598336"/>
                  </a:lnTo>
                  <a:lnTo>
                    <a:pt x="2123018"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5" name="Freeform 2"/>
          <p:cNvSpPr/>
          <p:nvPr/>
        </p:nvSpPr>
        <p:spPr>
          <a:xfrm>
            <a:off x="530722" y="0"/>
            <a:ext cx="16230600" cy="7946982"/>
          </a:xfrm>
          <a:custGeom>
            <a:avLst/>
            <a:gdLst/>
            <a:ahLst/>
            <a:cxnLst/>
            <a:rect l="l" t="t" r="r" b="b"/>
            <a:pathLst>
              <a:path w="16230600" h="7384923">
                <a:moveTo>
                  <a:pt x="0" y="0"/>
                </a:moveTo>
                <a:lnTo>
                  <a:pt x="16230600" y="0"/>
                </a:lnTo>
                <a:lnTo>
                  <a:pt x="16230600" y="7384923"/>
                </a:lnTo>
                <a:lnTo>
                  <a:pt x="0" y="7384923"/>
                </a:lnTo>
                <a:lnTo>
                  <a:pt x="0" y="0"/>
                </a:lnTo>
                <a:close/>
              </a:path>
            </a:pathLst>
          </a:custGeom>
          <a:blipFill dpi="0" rotWithShape="1">
            <a:blip>
              <a:alphaModFix amt="48000"/>
            </a:blip>
            <a:srcRect/>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TextBox 9">
            <a:extLst>
              <a:ext uri="{FF2B5EF4-FFF2-40B4-BE49-F238E27FC236}">
                <a16:creationId xmlns:a16="http://schemas.microsoft.com/office/drawing/2014/main" id="{59078809-3857-88FB-B1CC-E6D670348D88}"/>
              </a:ext>
            </a:extLst>
          </p:cNvPr>
          <p:cNvSpPr txBox="1"/>
          <p:nvPr/>
        </p:nvSpPr>
        <p:spPr>
          <a:xfrm>
            <a:off x="3810000" y="2933700"/>
            <a:ext cx="10972800" cy="3785652"/>
          </a:xfrm>
          <a:prstGeom prst="rect">
            <a:avLst/>
          </a:prstGeom>
          <a:noFill/>
        </p:spPr>
        <p:txBody>
          <a:bodyPr wrap="square" rtlCol="0">
            <a:spAutoFit/>
          </a:bodyPr>
          <a:lstStyle/>
          <a:p>
            <a:pPr algn="ctr"/>
            <a:r>
              <a:rPr lang="en-US" sz="8000" b="1" dirty="0"/>
              <a:t>HĐ1: </a:t>
            </a:r>
            <a:r>
              <a:rPr lang="en-US" sz="8000" b="1" dirty="0" err="1"/>
              <a:t>Tìm</a:t>
            </a:r>
            <a:r>
              <a:rPr lang="en-US" sz="8000" b="1" dirty="0"/>
              <a:t> </a:t>
            </a:r>
            <a:r>
              <a:rPr lang="en-US" sz="8000" b="1" dirty="0" err="1"/>
              <a:t>hiểu</a:t>
            </a:r>
            <a:r>
              <a:rPr lang="en-US" sz="8000" b="1" dirty="0"/>
              <a:t> </a:t>
            </a:r>
            <a:r>
              <a:rPr lang="en-US" sz="8000" b="1" dirty="0" err="1"/>
              <a:t>về</a:t>
            </a:r>
            <a:r>
              <a:rPr lang="en-US" sz="8000" b="1" dirty="0"/>
              <a:t> </a:t>
            </a:r>
            <a:r>
              <a:rPr lang="en-US" sz="8000" b="1" dirty="0" err="1"/>
              <a:t>tự</a:t>
            </a:r>
            <a:r>
              <a:rPr lang="en-US" sz="8000" b="1" dirty="0"/>
              <a:t> </a:t>
            </a:r>
            <a:r>
              <a:rPr lang="en-US" sz="8000" b="1" dirty="0" err="1"/>
              <a:t>chủ</a:t>
            </a:r>
            <a:r>
              <a:rPr lang="en-US" sz="8000" b="1" dirty="0"/>
              <a:t> </a:t>
            </a:r>
            <a:r>
              <a:rPr lang="en-US" sz="8000" b="1" dirty="0" err="1"/>
              <a:t>và</a:t>
            </a:r>
            <a:r>
              <a:rPr lang="en-US" sz="8000" b="1" dirty="0"/>
              <a:t> </a:t>
            </a:r>
            <a:r>
              <a:rPr lang="en-US" sz="8000" b="1" dirty="0" err="1"/>
              <a:t>đảm</a:t>
            </a:r>
            <a:r>
              <a:rPr lang="en-US" sz="8000" b="1" dirty="0"/>
              <a:t> </a:t>
            </a:r>
            <a:r>
              <a:rPr lang="en-US" sz="8000" b="1" dirty="0" err="1"/>
              <a:t>bảo</a:t>
            </a:r>
            <a:r>
              <a:rPr lang="en-US" sz="8000" b="1" dirty="0"/>
              <a:t> an </a:t>
            </a:r>
            <a:r>
              <a:rPr lang="en-US" sz="8000" b="1" dirty="0" err="1"/>
              <a:t>toàn</a:t>
            </a:r>
            <a:r>
              <a:rPr lang="en-US" sz="8000" b="1" dirty="0"/>
              <a:t> </a:t>
            </a:r>
            <a:r>
              <a:rPr lang="en-US" sz="8000" b="1" dirty="0" err="1"/>
              <a:t>khi</a:t>
            </a:r>
            <a:r>
              <a:rPr lang="en-US" sz="8000" b="1" dirty="0"/>
              <a:t> </a:t>
            </a:r>
            <a:r>
              <a:rPr lang="en-US" sz="8000" b="1" dirty="0" err="1"/>
              <a:t>giao</a:t>
            </a:r>
            <a:r>
              <a:rPr lang="en-US" sz="8000" b="1" dirty="0"/>
              <a:t> </a:t>
            </a:r>
            <a:r>
              <a:rPr lang="en-US" sz="8000" b="1" dirty="0" err="1"/>
              <a:t>tiếp</a:t>
            </a:r>
            <a:r>
              <a:rPr lang="en-US" sz="8000" b="1" dirty="0"/>
              <a:t> </a:t>
            </a:r>
            <a:r>
              <a:rPr lang="en-US" sz="8000" b="1" dirty="0" err="1"/>
              <a:t>trên</a:t>
            </a:r>
            <a:r>
              <a:rPr lang="en-US" sz="8000" b="1" dirty="0"/>
              <a:t> </a:t>
            </a:r>
            <a:r>
              <a:rPr lang="en-US" sz="8000" b="1" dirty="0" err="1"/>
              <a:t>mạng</a:t>
            </a:r>
            <a:r>
              <a:rPr lang="en-US" sz="8000" b="1" dirty="0"/>
              <a:t>.</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8F5EF"/>
        </a:solidFill>
        <a:effectLst/>
      </p:bgPr>
    </p:bg>
    <p:spTree>
      <p:nvGrpSpPr>
        <p:cNvPr id="1" name=""/>
        <p:cNvGrpSpPr/>
        <p:nvPr/>
      </p:nvGrpSpPr>
      <p:grpSpPr>
        <a:xfrm>
          <a:off x="0" y="0"/>
          <a:ext cx="0" cy="0"/>
          <a:chOff x="0" y="0"/>
          <a:chExt cx="0" cy="0"/>
        </a:xfrm>
      </p:grpSpPr>
      <p:sp>
        <p:nvSpPr>
          <p:cNvPr id="2" name="TextBox 2"/>
          <p:cNvSpPr txBox="1"/>
          <p:nvPr/>
        </p:nvSpPr>
        <p:spPr>
          <a:xfrm>
            <a:off x="914400" y="495300"/>
            <a:ext cx="16230600" cy="1846659"/>
          </a:xfrm>
          <a:prstGeom prst="rect">
            <a:avLst/>
          </a:prstGeom>
        </p:spPr>
        <p:txBody>
          <a:bodyPr lIns="0" tIns="0" rIns="0" bIns="0" rtlCol="0" anchor="t">
            <a:spAutoFit/>
          </a:bodyPr>
          <a:lstStyle/>
          <a:p>
            <a:pPr marL="0" lvl="0" indent="0" algn="ctr">
              <a:spcBef>
                <a:spcPct val="0"/>
              </a:spcBef>
            </a:pPr>
            <a:r>
              <a:rPr lang="en-US" sz="6000" b="1" dirty="0" err="1">
                <a:solidFill>
                  <a:srgbClr val="262A55"/>
                </a:solidFill>
                <a:latin typeface="Cambria" panose="02040503050406030204" pitchFamily="18" charset="0"/>
                <a:ea typeface="Cambria" panose="02040503050406030204" pitchFamily="18" charset="0"/>
                <a:cs typeface="Nunito Bold"/>
                <a:sym typeface="Nunito Bold"/>
              </a:rPr>
              <a:t>Đọc</a:t>
            </a:r>
            <a:r>
              <a:rPr lang="en-US" sz="6000" b="1" dirty="0">
                <a:solidFill>
                  <a:srgbClr val="262A55"/>
                </a:solidFill>
                <a:latin typeface="Cambria" panose="02040503050406030204" pitchFamily="18" charset="0"/>
                <a:ea typeface="Cambria" panose="02040503050406030204" pitchFamily="18" charset="0"/>
                <a:cs typeface="Nunito Bold"/>
                <a:sym typeface="Nunito Bold"/>
              </a:rPr>
              <a:t> </a:t>
            </a:r>
            <a:r>
              <a:rPr lang="en-US" sz="6000" b="1" dirty="0" err="1">
                <a:solidFill>
                  <a:srgbClr val="262A55"/>
                </a:solidFill>
                <a:latin typeface="Cambria" panose="02040503050406030204" pitchFamily="18" charset="0"/>
                <a:ea typeface="Cambria" panose="02040503050406030204" pitchFamily="18" charset="0"/>
                <a:cs typeface="Nunito Bold"/>
                <a:sym typeface="Nunito Bold"/>
              </a:rPr>
              <a:t>yêu</a:t>
            </a:r>
            <a:r>
              <a:rPr lang="en-US" sz="6000" b="1" dirty="0">
                <a:solidFill>
                  <a:srgbClr val="262A55"/>
                </a:solidFill>
                <a:latin typeface="Cambria" panose="02040503050406030204" pitchFamily="18" charset="0"/>
                <a:ea typeface="Cambria" panose="02040503050406030204" pitchFamily="18" charset="0"/>
                <a:cs typeface="Nunito Bold"/>
                <a:sym typeface="Nunito Bold"/>
              </a:rPr>
              <a:t> </a:t>
            </a:r>
            <a:r>
              <a:rPr lang="en-US" sz="6000" b="1" dirty="0" err="1">
                <a:solidFill>
                  <a:srgbClr val="262A55"/>
                </a:solidFill>
                <a:latin typeface="Cambria" panose="02040503050406030204" pitchFamily="18" charset="0"/>
                <a:ea typeface="Cambria" panose="02040503050406030204" pitchFamily="18" charset="0"/>
                <a:cs typeface="Nunito Bold"/>
                <a:sym typeface="Nunito Bold"/>
              </a:rPr>
              <a:t>cầu</a:t>
            </a:r>
            <a:r>
              <a:rPr lang="en-US" sz="6000" b="1" dirty="0">
                <a:solidFill>
                  <a:srgbClr val="262A55"/>
                </a:solidFill>
                <a:latin typeface="Cambria" panose="02040503050406030204" pitchFamily="18" charset="0"/>
                <a:ea typeface="Cambria" panose="02040503050406030204" pitchFamily="18" charset="0"/>
                <a:cs typeface="Nunito Bold"/>
                <a:sym typeface="Nunito Bold"/>
              </a:rPr>
              <a:t> </a:t>
            </a:r>
            <a:r>
              <a:rPr lang="en-US" sz="6000" b="1" dirty="0" err="1">
                <a:solidFill>
                  <a:srgbClr val="262A55"/>
                </a:solidFill>
                <a:latin typeface="Cambria" panose="02040503050406030204" pitchFamily="18" charset="0"/>
                <a:ea typeface="Cambria" panose="02040503050406030204" pitchFamily="18" charset="0"/>
                <a:cs typeface="Nunito Bold"/>
                <a:sym typeface="Nunito Bold"/>
              </a:rPr>
              <a:t>trong</a:t>
            </a:r>
            <a:r>
              <a:rPr lang="en-US" sz="6000" b="1" dirty="0">
                <a:solidFill>
                  <a:srgbClr val="262A55"/>
                </a:solidFill>
                <a:latin typeface="Cambria" panose="02040503050406030204" pitchFamily="18" charset="0"/>
                <a:ea typeface="Cambria" panose="02040503050406030204" pitchFamily="18" charset="0"/>
                <a:cs typeface="Nunito Bold"/>
                <a:sym typeface="Nunito Bold"/>
              </a:rPr>
              <a:t> SGK/63 </a:t>
            </a:r>
            <a:r>
              <a:rPr lang="en-US" sz="6000" b="1" dirty="0" err="1">
                <a:solidFill>
                  <a:srgbClr val="262A55"/>
                </a:solidFill>
                <a:latin typeface="Cambria" panose="02040503050406030204" pitchFamily="18" charset="0"/>
                <a:ea typeface="Cambria" panose="02040503050406030204" pitchFamily="18" charset="0"/>
                <a:cs typeface="Nunito Bold"/>
                <a:sym typeface="Nunito Bold"/>
              </a:rPr>
              <a:t>rồi</a:t>
            </a:r>
            <a:r>
              <a:rPr lang="en-US" sz="6000" b="1" dirty="0">
                <a:solidFill>
                  <a:srgbClr val="262A55"/>
                </a:solidFill>
                <a:latin typeface="Cambria" panose="02040503050406030204" pitchFamily="18" charset="0"/>
                <a:ea typeface="Cambria" panose="02040503050406030204" pitchFamily="18" charset="0"/>
                <a:cs typeface="Nunito Bold"/>
                <a:sym typeface="Nunito Bold"/>
              </a:rPr>
              <a:t> </a:t>
            </a:r>
            <a:r>
              <a:rPr lang="en-US" sz="6000" b="1" dirty="0" err="1">
                <a:solidFill>
                  <a:srgbClr val="262A55"/>
                </a:solidFill>
                <a:latin typeface="Cambria" panose="02040503050406030204" pitchFamily="18" charset="0"/>
                <a:ea typeface="Cambria" panose="02040503050406030204" pitchFamily="18" charset="0"/>
                <a:cs typeface="Nunito Bold"/>
                <a:sym typeface="Nunito Bold"/>
              </a:rPr>
              <a:t>ghi</a:t>
            </a:r>
            <a:r>
              <a:rPr lang="en-US" sz="6000" b="1" dirty="0">
                <a:solidFill>
                  <a:srgbClr val="262A55"/>
                </a:solidFill>
                <a:latin typeface="Cambria" panose="02040503050406030204" pitchFamily="18" charset="0"/>
                <a:ea typeface="Cambria" panose="02040503050406030204" pitchFamily="18" charset="0"/>
                <a:cs typeface="Nunito Bold"/>
                <a:sym typeface="Nunito Bold"/>
              </a:rPr>
              <a:t> </a:t>
            </a:r>
            <a:r>
              <a:rPr lang="en-US" sz="6000" b="1" dirty="0" err="1">
                <a:solidFill>
                  <a:srgbClr val="262A55"/>
                </a:solidFill>
                <a:latin typeface="Cambria" panose="02040503050406030204" pitchFamily="18" charset="0"/>
                <a:ea typeface="Cambria" panose="02040503050406030204" pitchFamily="18" charset="0"/>
                <a:cs typeface="Nunito Bold"/>
                <a:sym typeface="Nunito Bold"/>
              </a:rPr>
              <a:t>vào</a:t>
            </a:r>
            <a:r>
              <a:rPr lang="en-US" sz="6000" b="1" dirty="0">
                <a:solidFill>
                  <a:srgbClr val="262A55"/>
                </a:solidFill>
                <a:latin typeface="Cambria" panose="02040503050406030204" pitchFamily="18" charset="0"/>
                <a:ea typeface="Cambria" panose="02040503050406030204" pitchFamily="18" charset="0"/>
                <a:cs typeface="Nunito Bold"/>
                <a:sym typeface="Nunito Bold"/>
              </a:rPr>
              <a:t> </a:t>
            </a:r>
            <a:r>
              <a:rPr lang="en-US" sz="6000" b="1" dirty="0" err="1">
                <a:solidFill>
                  <a:srgbClr val="262A55"/>
                </a:solidFill>
                <a:latin typeface="Cambria" panose="02040503050406030204" pitchFamily="18" charset="0"/>
                <a:ea typeface="Cambria" panose="02040503050406030204" pitchFamily="18" charset="0"/>
                <a:cs typeface="Nunito Bold"/>
                <a:sym typeface="Nunito Bold"/>
              </a:rPr>
              <a:t>phiếu</a:t>
            </a:r>
            <a:r>
              <a:rPr lang="en-US" sz="6000" b="1" dirty="0">
                <a:solidFill>
                  <a:srgbClr val="262A55"/>
                </a:solidFill>
                <a:latin typeface="Cambria" panose="02040503050406030204" pitchFamily="18" charset="0"/>
                <a:ea typeface="Cambria" panose="02040503050406030204" pitchFamily="18" charset="0"/>
                <a:cs typeface="Nunito Bold"/>
                <a:sym typeface="Nunito Bold"/>
              </a:rPr>
              <a:t> </a:t>
            </a:r>
            <a:r>
              <a:rPr lang="en-US" sz="6000" b="1" dirty="0" err="1">
                <a:solidFill>
                  <a:srgbClr val="262A55"/>
                </a:solidFill>
                <a:latin typeface="Cambria" panose="02040503050406030204" pitchFamily="18" charset="0"/>
                <a:ea typeface="Cambria" panose="02040503050406030204" pitchFamily="18" charset="0"/>
                <a:cs typeface="Nunito Bold"/>
                <a:sym typeface="Nunito Bold"/>
              </a:rPr>
              <a:t>khảo</a:t>
            </a:r>
            <a:r>
              <a:rPr lang="en-US" sz="6000" b="1" dirty="0">
                <a:solidFill>
                  <a:srgbClr val="262A55"/>
                </a:solidFill>
                <a:latin typeface="Cambria" panose="02040503050406030204" pitchFamily="18" charset="0"/>
                <a:ea typeface="Cambria" panose="02040503050406030204" pitchFamily="18" charset="0"/>
                <a:cs typeface="Nunito Bold"/>
                <a:sym typeface="Nunito Bold"/>
              </a:rPr>
              <a:t> </a:t>
            </a:r>
            <a:r>
              <a:rPr lang="en-US" sz="6000" b="1" dirty="0" err="1">
                <a:solidFill>
                  <a:srgbClr val="262A55"/>
                </a:solidFill>
                <a:latin typeface="Cambria" panose="02040503050406030204" pitchFamily="18" charset="0"/>
                <a:ea typeface="Cambria" panose="02040503050406030204" pitchFamily="18" charset="0"/>
                <a:cs typeface="Nunito Bold"/>
                <a:sym typeface="Nunito Bold"/>
              </a:rPr>
              <a:t>sát</a:t>
            </a:r>
            <a:r>
              <a:rPr lang="en-US" sz="6000" b="1" dirty="0">
                <a:solidFill>
                  <a:srgbClr val="262A55"/>
                </a:solidFill>
                <a:latin typeface="Cambria" panose="02040503050406030204" pitchFamily="18" charset="0"/>
                <a:ea typeface="Cambria" panose="02040503050406030204" pitchFamily="18" charset="0"/>
                <a:cs typeface="Nunito Bold"/>
                <a:sym typeface="Nunito Bold"/>
              </a:rPr>
              <a:t> </a:t>
            </a:r>
          </a:p>
        </p:txBody>
      </p:sp>
      <p:grpSp>
        <p:nvGrpSpPr>
          <p:cNvPr id="8" name="Group 8"/>
          <p:cNvGrpSpPr/>
          <p:nvPr/>
        </p:nvGrpSpPr>
        <p:grpSpPr>
          <a:xfrm>
            <a:off x="10726651" y="4889147"/>
            <a:ext cx="4519933" cy="2864180"/>
            <a:chOff x="0" y="0"/>
            <a:chExt cx="6026578" cy="3818907"/>
          </a:xfrm>
        </p:grpSpPr>
        <p:sp>
          <p:nvSpPr>
            <p:cNvPr id="9" name="TextBox 9"/>
            <p:cNvSpPr txBox="1"/>
            <p:nvPr/>
          </p:nvSpPr>
          <p:spPr>
            <a:xfrm>
              <a:off x="0" y="13758"/>
              <a:ext cx="6026578" cy="1683808"/>
            </a:xfrm>
            <a:prstGeom prst="rect">
              <a:avLst/>
            </a:prstGeom>
          </p:spPr>
          <p:txBody>
            <a:bodyPr lIns="0" tIns="0" rIns="0" bIns="0" rtlCol="0" anchor="t">
              <a:spAutoFit/>
            </a:bodyPr>
            <a:lstStyle/>
            <a:p>
              <a:pPr algn="ctr">
                <a:lnSpc>
                  <a:spcPts val="5040"/>
                </a:lnSpc>
              </a:pPr>
              <a:r>
                <a:rPr lang="en-US" sz="4200">
                  <a:solidFill>
                    <a:srgbClr val="F8F5EF"/>
                  </a:solidFill>
                  <a:latin typeface="Baloo"/>
                  <a:ea typeface="Baloo"/>
                  <a:cs typeface="Baloo"/>
                  <a:sym typeface="Baloo"/>
                </a:rPr>
                <a:t>QUY TẮC ỨNG XỬ TRỰC TUYẾN</a:t>
              </a:r>
            </a:p>
          </p:txBody>
        </p:sp>
        <p:sp>
          <p:nvSpPr>
            <p:cNvPr id="10" name="TextBox 10"/>
            <p:cNvSpPr txBox="1"/>
            <p:nvPr/>
          </p:nvSpPr>
          <p:spPr>
            <a:xfrm>
              <a:off x="0" y="1883850"/>
              <a:ext cx="6026578" cy="1926590"/>
            </a:xfrm>
            <a:prstGeom prst="rect">
              <a:avLst/>
            </a:prstGeom>
          </p:spPr>
          <p:txBody>
            <a:bodyPr lIns="0" tIns="0" rIns="0" bIns="0" rtlCol="0" anchor="t">
              <a:spAutoFit/>
            </a:bodyPr>
            <a:lstStyle/>
            <a:p>
              <a:pPr algn="ctr">
                <a:lnSpc>
                  <a:spcPts val="3919"/>
                </a:lnSpc>
              </a:pPr>
              <a:r>
                <a:rPr lang="en-US" sz="2800">
                  <a:solidFill>
                    <a:srgbClr val="F8F5EF"/>
                  </a:solidFill>
                  <a:latin typeface="Nunito"/>
                  <a:ea typeface="Nunito"/>
                  <a:cs typeface="Nunito"/>
                  <a:sym typeface="Nunito"/>
                </a:rPr>
                <a:t>Chúng ta cần có hành vi đúng mực và thái độ cư xử tốt trong lớp học trực tuyến.</a:t>
              </a:r>
            </a:p>
          </p:txBody>
        </p:sp>
      </p:grpSp>
      <p:sp>
        <p:nvSpPr>
          <p:cNvPr id="11" name="Freeform 11"/>
          <p:cNvSpPr/>
          <p:nvPr/>
        </p:nvSpPr>
        <p:spPr>
          <a:xfrm rot="291561" flipH="1">
            <a:off x="585951" y="8768156"/>
            <a:ext cx="1075865" cy="1286361"/>
          </a:xfrm>
          <a:custGeom>
            <a:avLst/>
            <a:gdLst/>
            <a:ahLst/>
            <a:cxnLst/>
            <a:rect l="l" t="t" r="r" b="b"/>
            <a:pathLst>
              <a:path w="1075865" h="1286361">
                <a:moveTo>
                  <a:pt x="1075865" y="0"/>
                </a:moveTo>
                <a:lnTo>
                  <a:pt x="0" y="0"/>
                </a:lnTo>
                <a:lnTo>
                  <a:pt x="0" y="1286360"/>
                </a:lnTo>
                <a:lnTo>
                  <a:pt x="1075865" y="1286360"/>
                </a:lnTo>
                <a:lnTo>
                  <a:pt x="1075865" y="0"/>
                </a:lnTo>
                <a:close/>
              </a:path>
            </a:pathLst>
          </a:custGeom>
          <a:blipFill>
            <a:blip r:embed="rId2">
              <a:extLst>
                <a:ext uri="{96DAC541-7B7A-43D3-8B79-37D633B846F1}">
                  <asvg:svgBlip xmlns:asvg="http://schemas.microsoft.com/office/drawing/2016/SVG/main"/>
                </a:ext>
              </a:extLst>
            </a:blip>
            <a:stretch>
              <a:fillRect/>
            </a:stretch>
          </a:blipFill>
        </p:spPr>
        <p:txBody>
          <a:bodyPr/>
          <a:lstStyle/>
          <a:p>
            <a:endParaRPr lang="en-US"/>
          </a:p>
        </p:txBody>
      </p:sp>
      <p:sp>
        <p:nvSpPr>
          <p:cNvPr id="14" name="Freeform 14"/>
          <p:cNvSpPr/>
          <p:nvPr/>
        </p:nvSpPr>
        <p:spPr>
          <a:xfrm rot="993812">
            <a:off x="16772634" y="8622964"/>
            <a:ext cx="1075865" cy="1286361"/>
          </a:xfrm>
          <a:custGeom>
            <a:avLst/>
            <a:gdLst/>
            <a:ahLst/>
            <a:cxnLst/>
            <a:rect l="l" t="t" r="r" b="b"/>
            <a:pathLst>
              <a:path w="1075865" h="1286361">
                <a:moveTo>
                  <a:pt x="0" y="0"/>
                </a:moveTo>
                <a:lnTo>
                  <a:pt x="1075866" y="0"/>
                </a:lnTo>
                <a:lnTo>
                  <a:pt x="1075866" y="1286360"/>
                </a:lnTo>
                <a:lnTo>
                  <a:pt x="0" y="1286360"/>
                </a:lnTo>
                <a:lnTo>
                  <a:pt x="0" y="0"/>
                </a:lnTo>
                <a:close/>
              </a:path>
            </a:pathLst>
          </a:custGeom>
          <a:blipFill>
            <a:blip r:embed="rId2">
              <a:extLst>
                <a:ext uri="{96DAC541-7B7A-43D3-8B79-37D633B846F1}">
                  <asvg:svgBlip xmlns:asvg="http://schemas.microsoft.com/office/drawing/2016/SVG/main"/>
                </a:ext>
              </a:extLst>
            </a:blip>
            <a:stretch>
              <a:fillRect/>
            </a:stretch>
          </a:blipFill>
        </p:spPr>
        <p:txBody>
          <a:bodyPr/>
          <a:lstStyle/>
          <a:p>
            <a:endParaRPr lang="en-US"/>
          </a:p>
        </p:txBody>
      </p:sp>
      <p:pic>
        <p:nvPicPr>
          <p:cNvPr id="16" name="Picture 15">
            <a:extLst>
              <a:ext uri="{FF2B5EF4-FFF2-40B4-BE49-F238E27FC236}">
                <a16:creationId xmlns:a16="http://schemas.microsoft.com/office/drawing/2014/main" id="{8822EC5D-1965-52B4-265F-27AB9E2143FD}"/>
              </a:ext>
            </a:extLst>
          </p:cNvPr>
          <p:cNvPicPr>
            <a:picLocks noChangeAspect="1"/>
          </p:cNvPicPr>
          <p:nvPr/>
        </p:nvPicPr>
        <p:blipFill>
          <a:blip/>
          <a:stretch>
            <a:fillRect/>
          </a:stretch>
        </p:blipFill>
        <p:spPr>
          <a:xfrm>
            <a:off x="1905000" y="2552700"/>
            <a:ext cx="14782800" cy="60965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F5EF"/>
        </a:solidFill>
        <a:effectLst/>
      </p:bgPr>
    </p:bg>
    <p:spTree>
      <p:nvGrpSpPr>
        <p:cNvPr id="1" name=""/>
        <p:cNvGrpSpPr/>
        <p:nvPr/>
      </p:nvGrpSpPr>
      <p:grpSpPr>
        <a:xfrm>
          <a:off x="0" y="0"/>
          <a:ext cx="0" cy="0"/>
          <a:chOff x="0" y="0"/>
          <a:chExt cx="0" cy="0"/>
        </a:xfrm>
      </p:grpSpPr>
      <p:pic>
        <p:nvPicPr>
          <p:cNvPr id="3" name="Picture 2" descr="A picture containing toy, doll, vector graphics&#10;&#10;Description automatically generated">
            <a:extLst>
              <a:ext uri="{FF2B5EF4-FFF2-40B4-BE49-F238E27FC236}">
                <a16:creationId xmlns:a16="http://schemas.microsoft.com/office/drawing/2014/main" id="{21873B2D-0EF8-ECA0-9796-254E5DB263CE}"/>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533400" y="4610100"/>
            <a:ext cx="6890862" cy="6391275"/>
          </a:xfrm>
          <a:prstGeom prst="rect">
            <a:avLst/>
          </a:prstGeom>
        </p:spPr>
      </p:pic>
      <p:grpSp>
        <p:nvGrpSpPr>
          <p:cNvPr id="5" name="Group 4">
            <a:extLst>
              <a:ext uri="{FF2B5EF4-FFF2-40B4-BE49-F238E27FC236}">
                <a16:creationId xmlns:a16="http://schemas.microsoft.com/office/drawing/2014/main" id="{D00CDBAD-1368-7435-80B7-DA5E20252ED4}"/>
              </a:ext>
            </a:extLst>
          </p:cNvPr>
          <p:cNvGrpSpPr/>
          <p:nvPr/>
        </p:nvGrpSpPr>
        <p:grpSpPr>
          <a:xfrm>
            <a:off x="7239000" y="342900"/>
            <a:ext cx="9067800" cy="8498186"/>
            <a:chOff x="1171837" y="713684"/>
            <a:chExt cx="5029200" cy="5029200"/>
          </a:xfrm>
        </p:grpSpPr>
        <p:pic>
          <p:nvPicPr>
            <p:cNvPr id="6" name="Picture 5" descr="Shape, circle&#10;&#10;Description automatically generated">
              <a:extLst>
                <a:ext uri="{FF2B5EF4-FFF2-40B4-BE49-F238E27FC236}">
                  <a16:creationId xmlns:a16="http://schemas.microsoft.com/office/drawing/2014/main" id="{304DBAB0-7EF7-FF18-F254-81FF113BBCF8}"/>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1171837" y="713684"/>
              <a:ext cx="5029200" cy="5029200"/>
            </a:xfrm>
            <a:prstGeom prst="rect">
              <a:avLst/>
            </a:prstGeom>
          </p:spPr>
        </p:pic>
        <p:sp>
          <p:nvSpPr>
            <p:cNvPr id="7" name="TextBox 6">
              <a:extLst>
                <a:ext uri="{FF2B5EF4-FFF2-40B4-BE49-F238E27FC236}">
                  <a16:creationId xmlns:a16="http://schemas.microsoft.com/office/drawing/2014/main" id="{28FB9B0C-5729-35E7-0BF2-56BEBF1F4502}"/>
                </a:ext>
              </a:extLst>
            </p:cNvPr>
            <p:cNvSpPr txBox="1"/>
            <p:nvPr/>
          </p:nvSpPr>
          <p:spPr>
            <a:xfrm>
              <a:off x="1932556" y="2337101"/>
              <a:ext cx="3550023" cy="24589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1 </a:t>
              </a:r>
              <a:r>
                <a:rPr kumimoji="0" lang="en-US" sz="6600" b="1"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bạn</a:t>
              </a:r>
              <a:r>
                <a:rPr kumimoji="0" lang="en-US" sz="6600" b="1"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6600" b="1"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hỏi</a:t>
              </a:r>
              <a:r>
                <a:rPr kumimoji="0" lang="en-US" sz="6600" b="1"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 1 </a:t>
              </a:r>
              <a:r>
                <a:rPr kumimoji="0" lang="en-US" sz="6600" b="1"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bạn</a:t>
              </a:r>
              <a:r>
                <a:rPr kumimoji="0" lang="en-US" sz="6600" b="1"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6600" b="1"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trả</a:t>
              </a:r>
              <a:r>
                <a:rPr kumimoji="0" lang="en-US" sz="6600" b="1"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6600" b="1"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lời</a:t>
              </a:r>
              <a:r>
                <a:rPr kumimoji="0" lang="en-US" sz="6600" b="1"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6600" b="1"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về</a:t>
              </a:r>
              <a:r>
                <a:rPr kumimoji="0" lang="en-US" sz="6600" b="1"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6600" b="1"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nội</a:t>
              </a:r>
              <a:r>
                <a:rPr kumimoji="0" lang="en-US" sz="6600" b="1"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 dung </a:t>
              </a:r>
              <a:r>
                <a:rPr kumimoji="0" lang="en-US" sz="6600" b="1"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phiếu</a:t>
              </a:r>
              <a:r>
                <a:rPr kumimoji="0" lang="en-US" sz="6600" b="1"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6600" b="1"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khảo</a:t>
              </a:r>
              <a:r>
                <a:rPr kumimoji="0" lang="en-US" sz="6600" b="1"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 </a:t>
              </a:r>
              <a:r>
                <a:rPr kumimoji="0" lang="en-US" sz="6600" b="1"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rPr>
                <a:t>sát</a:t>
              </a:r>
              <a:endParaRPr kumimoji="0" lang="en-US" sz="6600" b="1"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Arial-Rounded" panose="020B0500000000000000" pitchFamily="34" charset="0"/>
              </a:endParaRPr>
            </a:p>
          </p:txBody>
        </p:sp>
      </p:grpSp>
    </p:spTree>
    <p:extLst>
      <p:ext uri="{BB962C8B-B14F-4D97-AF65-F5344CB8AC3E}">
        <p14:creationId xmlns:p14="http://schemas.microsoft.com/office/powerpoint/2010/main" val="2189697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3000" fill="hold" nodeType="with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par>
                          <p:cTn id="11" fill="hold">
                            <p:stCondLst>
                              <p:cond delay="3000"/>
                            </p:stCondLst>
                            <p:childTnLst>
                              <p:par>
                                <p:cTn id="12" presetID="6" presetClass="entr" presetSubtype="32"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out)">
                                      <p:cBhvr>
                                        <p:cTn id="14" dur="750"/>
                                        <p:tgtEl>
                                          <p:spTgt spid="5"/>
                                        </p:tgtEl>
                                      </p:cBhvr>
                                    </p:animEffect>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a:stretch>
              <a:fillRect t="-38165" b="-113258"/>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3"/>
          <p:cNvSpPr/>
          <p:nvPr/>
        </p:nvSpPr>
        <p:spPr>
          <a:xfrm>
            <a:off x="12539741" y="7089988"/>
            <a:ext cx="8430861" cy="4336624"/>
          </a:xfrm>
          <a:custGeom>
            <a:avLst/>
            <a:gdLst/>
            <a:ahLst/>
            <a:cxnLst/>
            <a:rect l="l" t="t" r="r" b="b"/>
            <a:pathLst>
              <a:path w="8430861" h="4336624">
                <a:moveTo>
                  <a:pt x="0" y="0"/>
                </a:moveTo>
                <a:lnTo>
                  <a:pt x="8430861" y="0"/>
                </a:lnTo>
                <a:lnTo>
                  <a:pt x="8430861" y="4336624"/>
                </a:lnTo>
                <a:lnTo>
                  <a:pt x="0" y="4336624"/>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Freeform 4"/>
          <p:cNvSpPr/>
          <p:nvPr/>
        </p:nvSpPr>
        <p:spPr>
          <a:xfrm>
            <a:off x="-677268" y="7383797"/>
            <a:ext cx="7288470" cy="3749007"/>
          </a:xfrm>
          <a:custGeom>
            <a:avLst/>
            <a:gdLst/>
            <a:ahLst/>
            <a:cxnLst/>
            <a:rect l="l" t="t" r="r" b="b"/>
            <a:pathLst>
              <a:path w="7288470" h="3749007">
                <a:moveTo>
                  <a:pt x="0" y="0"/>
                </a:moveTo>
                <a:lnTo>
                  <a:pt x="7288470" y="0"/>
                </a:lnTo>
                <a:lnTo>
                  <a:pt x="7288470" y="3749006"/>
                </a:lnTo>
                <a:lnTo>
                  <a:pt x="0" y="3749006"/>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a:off x="5411822" y="8265715"/>
            <a:ext cx="7864217" cy="3735503"/>
          </a:xfrm>
          <a:custGeom>
            <a:avLst/>
            <a:gdLst/>
            <a:ahLst/>
            <a:cxnLst/>
            <a:rect l="l" t="t" r="r" b="b"/>
            <a:pathLst>
              <a:path w="7864217" h="3735503">
                <a:moveTo>
                  <a:pt x="0" y="0"/>
                </a:moveTo>
                <a:lnTo>
                  <a:pt x="7864217" y="0"/>
                </a:lnTo>
                <a:lnTo>
                  <a:pt x="7864217" y="3735503"/>
                </a:lnTo>
                <a:lnTo>
                  <a:pt x="0" y="3735503"/>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a:off x="-8639760" y="1355878"/>
            <a:ext cx="16230600" cy="6052661"/>
          </a:xfrm>
          <a:custGeom>
            <a:avLst/>
            <a:gdLst/>
            <a:ahLst/>
            <a:cxnLst/>
            <a:rect l="l" t="t" r="r" b="b"/>
            <a:pathLst>
              <a:path w="16230600" h="6052661">
                <a:moveTo>
                  <a:pt x="0" y="0"/>
                </a:moveTo>
                <a:lnTo>
                  <a:pt x="16230600" y="0"/>
                </a:lnTo>
                <a:lnTo>
                  <a:pt x="16230600" y="6052662"/>
                </a:lnTo>
                <a:lnTo>
                  <a:pt x="0" y="6052662"/>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12031270" y="3774852"/>
            <a:ext cx="9670551" cy="4097896"/>
          </a:xfrm>
          <a:custGeom>
            <a:avLst/>
            <a:gdLst/>
            <a:ahLst/>
            <a:cxnLst/>
            <a:rect l="l" t="t" r="r" b="b"/>
            <a:pathLst>
              <a:path w="9670551" h="4097896">
                <a:moveTo>
                  <a:pt x="0" y="0"/>
                </a:moveTo>
                <a:lnTo>
                  <a:pt x="9670551" y="0"/>
                </a:lnTo>
                <a:lnTo>
                  <a:pt x="9670551" y="4097896"/>
                </a:lnTo>
                <a:lnTo>
                  <a:pt x="0" y="4097896"/>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p:cNvSpPr/>
          <p:nvPr/>
        </p:nvSpPr>
        <p:spPr>
          <a:xfrm>
            <a:off x="16424899" y="5200090"/>
            <a:ext cx="1389523" cy="2265343"/>
          </a:xfrm>
          <a:custGeom>
            <a:avLst/>
            <a:gdLst/>
            <a:ahLst/>
            <a:cxnLst/>
            <a:rect l="l" t="t" r="r" b="b"/>
            <a:pathLst>
              <a:path w="1389523" h="2265343">
                <a:moveTo>
                  <a:pt x="0" y="0"/>
                </a:moveTo>
                <a:lnTo>
                  <a:pt x="1389523" y="0"/>
                </a:lnTo>
                <a:lnTo>
                  <a:pt x="1389523" y="2265343"/>
                </a:lnTo>
                <a:lnTo>
                  <a:pt x="0" y="2265343"/>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9"/>
          <p:cNvSpPr/>
          <p:nvPr/>
        </p:nvSpPr>
        <p:spPr>
          <a:xfrm>
            <a:off x="-175598" y="7383797"/>
            <a:ext cx="1947481" cy="3122215"/>
          </a:xfrm>
          <a:custGeom>
            <a:avLst/>
            <a:gdLst/>
            <a:ahLst/>
            <a:cxnLst/>
            <a:rect l="l" t="t" r="r" b="b"/>
            <a:pathLst>
              <a:path w="1947481" h="3122215">
                <a:moveTo>
                  <a:pt x="0" y="0"/>
                </a:moveTo>
                <a:lnTo>
                  <a:pt x="1947481" y="0"/>
                </a:lnTo>
                <a:lnTo>
                  <a:pt x="1947481" y="3122214"/>
                </a:lnTo>
                <a:lnTo>
                  <a:pt x="0" y="3122214"/>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rot="976469" flipH="1">
            <a:off x="13984769" y="7570530"/>
            <a:ext cx="7116725" cy="5301960"/>
          </a:xfrm>
          <a:custGeom>
            <a:avLst/>
            <a:gdLst/>
            <a:ahLst/>
            <a:cxnLst/>
            <a:rect l="l" t="t" r="r" b="b"/>
            <a:pathLst>
              <a:path w="7116725" h="5301960">
                <a:moveTo>
                  <a:pt x="7116726" y="0"/>
                </a:moveTo>
                <a:lnTo>
                  <a:pt x="0" y="0"/>
                </a:lnTo>
                <a:lnTo>
                  <a:pt x="0" y="5301961"/>
                </a:lnTo>
                <a:lnTo>
                  <a:pt x="7116726" y="5301961"/>
                </a:lnTo>
                <a:lnTo>
                  <a:pt x="7116726"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Freeform 11"/>
          <p:cNvSpPr/>
          <p:nvPr/>
        </p:nvSpPr>
        <p:spPr>
          <a:xfrm>
            <a:off x="398352" y="223302"/>
            <a:ext cx="2592227" cy="4226116"/>
          </a:xfrm>
          <a:custGeom>
            <a:avLst/>
            <a:gdLst/>
            <a:ahLst/>
            <a:cxnLst/>
            <a:rect l="l" t="t" r="r" b="b"/>
            <a:pathLst>
              <a:path w="2592227" h="4226116">
                <a:moveTo>
                  <a:pt x="0" y="0"/>
                </a:moveTo>
                <a:lnTo>
                  <a:pt x="2592228" y="0"/>
                </a:lnTo>
                <a:lnTo>
                  <a:pt x="2592228" y="4226116"/>
                </a:lnTo>
                <a:lnTo>
                  <a:pt x="0" y="4226116"/>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Freeform 12"/>
          <p:cNvSpPr/>
          <p:nvPr/>
        </p:nvSpPr>
        <p:spPr>
          <a:xfrm>
            <a:off x="2743199" y="2060634"/>
            <a:ext cx="13208121" cy="6359466"/>
          </a:xfrm>
          <a:custGeom>
            <a:avLst/>
            <a:gdLst/>
            <a:ahLst/>
            <a:cxnLst/>
            <a:rect l="l" t="t" r="r" b="b"/>
            <a:pathLst>
              <a:path w="7698356" h="2473097">
                <a:moveTo>
                  <a:pt x="0" y="0"/>
                </a:moveTo>
                <a:lnTo>
                  <a:pt x="7698356" y="0"/>
                </a:lnTo>
                <a:lnTo>
                  <a:pt x="7698356" y="2473097"/>
                </a:lnTo>
                <a:lnTo>
                  <a:pt x="0" y="2473097"/>
                </a:lnTo>
                <a:lnTo>
                  <a:pt x="0" y="0"/>
                </a:lnTo>
                <a:close/>
              </a:path>
            </a:pathLst>
          </a:custGeom>
          <a:blipFill>
            <a:blip r:embed="rId10">
              <a:extLst>
                <a:ext uri="{96DAC541-7B7A-43D3-8B79-37D633B846F1}">
                  <asvg:svgBlip xmlns:asvg="http://schemas.microsoft.com/office/drawing/2016/SVG/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 name="Hộp Văn bản 16">
            <a:extLst>
              <a:ext uri="{FF2B5EF4-FFF2-40B4-BE49-F238E27FC236}">
                <a16:creationId xmlns:a16="http://schemas.microsoft.com/office/drawing/2014/main" id="{B7B777FB-38FD-602B-2F69-4AA1D9E0F51D}"/>
              </a:ext>
            </a:extLst>
          </p:cNvPr>
          <p:cNvSpPr txBox="1"/>
          <p:nvPr/>
        </p:nvSpPr>
        <p:spPr>
          <a:xfrm>
            <a:off x="3464157" y="2929048"/>
            <a:ext cx="11775843" cy="470898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60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   </a:t>
            </a:r>
            <a:r>
              <a:rPr kumimoji="0" lang="vi-VN" sz="60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rPr>
              <a:t>Việc khảo sát cho chúng ta biết những vấn đề cần giải quyết của HS và mọi người xung quanh trong việc tự chủ khi sử dụng mạng hoặc tham gia mạng xã hội.</a:t>
            </a:r>
            <a:endParaRPr kumimoji="0" lang="en-US" sz="6000" b="0" i="1"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13" name="Picture 12">
            <a:extLst>
              <a:ext uri="{FF2B5EF4-FFF2-40B4-BE49-F238E27FC236}">
                <a16:creationId xmlns:a16="http://schemas.microsoft.com/office/drawing/2014/main" id="{219E771A-C11A-11EA-A514-E5E6ABC28CAB}"/>
              </a:ext>
            </a:extLst>
          </p:cNvPr>
          <p:cNvPicPr>
            <a:picLocks noChangeAspect="1"/>
          </p:cNvPicPr>
          <p:nvPr/>
        </p:nvPicPr>
        <p:blipFill>
          <a:blip>
            <a:extLst>
              <a:ext uri="{28A0092B-C50C-407E-A947-70E740481C1C}">
                <a14:useLocalDpi xmlns:a14="http://schemas.microsoft.com/office/drawing/2010/main" val="0"/>
              </a:ext>
            </a:extLst>
          </a:blip>
          <a:stretch>
            <a:fillRect/>
          </a:stretch>
        </p:blipFill>
        <p:spPr>
          <a:xfrm>
            <a:off x="7924800" y="495300"/>
            <a:ext cx="4109060" cy="1414395"/>
          </a:xfrm>
          <a:prstGeom prst="rect">
            <a:avLst/>
          </a:prstGeom>
        </p:spPr>
      </p:pic>
    </p:spTree>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F5E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2324100"/>
            <a:ext cx="9858369" cy="3046988"/>
            <a:chOff x="0" y="1451926"/>
            <a:chExt cx="13144492" cy="4062650"/>
          </a:xfrm>
        </p:grpSpPr>
        <p:sp>
          <p:nvSpPr>
            <p:cNvPr id="3" name="TextBox 3"/>
            <p:cNvSpPr txBox="1"/>
            <p:nvPr/>
          </p:nvSpPr>
          <p:spPr>
            <a:xfrm>
              <a:off x="50800" y="1451926"/>
              <a:ext cx="13093692" cy="4062650"/>
            </a:xfrm>
            <a:prstGeom prst="rect">
              <a:avLst/>
            </a:prstGeom>
          </p:spPr>
          <p:txBody>
            <a:bodyPr lIns="0" tIns="0" rIns="0" bIns="0" rtlCol="0" anchor="t">
              <a:spAutoFit/>
            </a:bodyPr>
            <a:lstStyle/>
            <a:p>
              <a:pPr marL="0" lvl="0" indent="0" algn="ctr">
                <a:spcBef>
                  <a:spcPct val="0"/>
                </a:spcBef>
              </a:pPr>
              <a:r>
                <a:rPr lang="en-US" sz="6600" dirty="0">
                  <a:solidFill>
                    <a:srgbClr val="002060"/>
                  </a:solidFill>
                  <a:latin typeface="Cambria" panose="02040503050406030204" pitchFamily="18" charset="0"/>
                  <a:ea typeface="Cambria" panose="02040503050406030204" pitchFamily="18" charset="0"/>
                  <a:cs typeface="Baloo"/>
                  <a:sym typeface="Baloo"/>
                </a:rPr>
                <a:t>3. </a:t>
              </a:r>
              <a:r>
                <a:rPr lang="en-US" sz="6600" dirty="0" err="1">
                  <a:solidFill>
                    <a:srgbClr val="002060"/>
                  </a:solidFill>
                  <a:latin typeface="Cambria" panose="02040503050406030204" pitchFamily="18" charset="0"/>
                  <a:ea typeface="Cambria" panose="02040503050406030204" pitchFamily="18" charset="0"/>
                  <a:cs typeface="Baloo"/>
                  <a:sym typeface="Baloo"/>
                </a:rPr>
                <a:t>Thiết</a:t>
              </a:r>
              <a:r>
                <a:rPr lang="en-US" sz="6600" dirty="0">
                  <a:solidFill>
                    <a:srgbClr val="002060"/>
                  </a:solidFill>
                  <a:latin typeface="Cambria" panose="02040503050406030204" pitchFamily="18" charset="0"/>
                  <a:ea typeface="Cambria" panose="02040503050406030204" pitchFamily="18" charset="0"/>
                  <a:cs typeface="Baloo"/>
                  <a:sym typeface="Baloo"/>
                </a:rPr>
                <a:t> </a:t>
              </a:r>
              <a:r>
                <a:rPr lang="en-US" sz="6600" dirty="0" err="1">
                  <a:solidFill>
                    <a:srgbClr val="002060"/>
                  </a:solidFill>
                  <a:latin typeface="Cambria" panose="02040503050406030204" pitchFamily="18" charset="0"/>
                  <a:ea typeface="Cambria" panose="02040503050406030204" pitchFamily="18" charset="0"/>
                  <a:cs typeface="Baloo"/>
                  <a:sym typeface="Baloo"/>
                </a:rPr>
                <a:t>kế</a:t>
              </a:r>
              <a:r>
                <a:rPr lang="en-US" sz="6600" dirty="0">
                  <a:solidFill>
                    <a:srgbClr val="002060"/>
                  </a:solidFill>
                  <a:latin typeface="Cambria" panose="02040503050406030204" pitchFamily="18" charset="0"/>
                  <a:ea typeface="Cambria" panose="02040503050406030204" pitchFamily="18" charset="0"/>
                  <a:cs typeface="Baloo"/>
                  <a:sym typeface="Baloo"/>
                </a:rPr>
                <a:t> </a:t>
              </a:r>
              <a:r>
                <a:rPr lang="en-US" sz="6600" dirty="0" err="1">
                  <a:solidFill>
                    <a:srgbClr val="002060"/>
                  </a:solidFill>
                  <a:latin typeface="Cambria" panose="02040503050406030204" pitchFamily="18" charset="0"/>
                  <a:ea typeface="Cambria" panose="02040503050406030204" pitchFamily="18" charset="0"/>
                  <a:cs typeface="Baloo"/>
                  <a:sym typeface="Baloo"/>
                </a:rPr>
                <a:t>bản</a:t>
              </a:r>
              <a:r>
                <a:rPr lang="en-US" sz="6600" dirty="0">
                  <a:solidFill>
                    <a:srgbClr val="002060"/>
                  </a:solidFill>
                  <a:latin typeface="Cambria" panose="02040503050406030204" pitchFamily="18" charset="0"/>
                  <a:ea typeface="Cambria" panose="02040503050406030204" pitchFamily="18" charset="0"/>
                  <a:cs typeface="Baloo"/>
                  <a:sym typeface="Baloo"/>
                </a:rPr>
                <a:t> “ Quy </a:t>
              </a:r>
              <a:r>
                <a:rPr lang="en-US" sz="6600" dirty="0" err="1">
                  <a:solidFill>
                    <a:srgbClr val="002060"/>
                  </a:solidFill>
                  <a:latin typeface="Cambria" panose="02040503050406030204" pitchFamily="18" charset="0"/>
                  <a:ea typeface="Cambria" panose="02040503050406030204" pitchFamily="18" charset="0"/>
                  <a:cs typeface="Baloo"/>
                  <a:sym typeface="Baloo"/>
                </a:rPr>
                <a:t>tắc</a:t>
              </a:r>
              <a:r>
                <a:rPr lang="en-US" sz="6600" dirty="0">
                  <a:solidFill>
                    <a:srgbClr val="002060"/>
                  </a:solidFill>
                  <a:latin typeface="Cambria" panose="02040503050406030204" pitchFamily="18" charset="0"/>
                  <a:ea typeface="Cambria" panose="02040503050406030204" pitchFamily="18" charset="0"/>
                  <a:cs typeface="Baloo"/>
                  <a:sym typeface="Baloo"/>
                </a:rPr>
                <a:t> </a:t>
              </a:r>
              <a:r>
                <a:rPr lang="en-US" sz="6600" dirty="0" err="1">
                  <a:solidFill>
                    <a:srgbClr val="002060"/>
                  </a:solidFill>
                  <a:latin typeface="Cambria" panose="02040503050406030204" pitchFamily="18" charset="0"/>
                  <a:ea typeface="Cambria" panose="02040503050406030204" pitchFamily="18" charset="0"/>
                  <a:cs typeface="Baloo"/>
                  <a:sym typeface="Baloo"/>
                </a:rPr>
                <a:t>tự</a:t>
              </a:r>
              <a:r>
                <a:rPr lang="en-US" sz="6600" dirty="0">
                  <a:solidFill>
                    <a:srgbClr val="002060"/>
                  </a:solidFill>
                  <a:latin typeface="Cambria" panose="02040503050406030204" pitchFamily="18" charset="0"/>
                  <a:ea typeface="Cambria" panose="02040503050406030204" pitchFamily="18" charset="0"/>
                  <a:cs typeface="Baloo"/>
                  <a:sym typeface="Baloo"/>
                </a:rPr>
                <a:t> </a:t>
              </a:r>
              <a:r>
                <a:rPr lang="en-US" sz="6600" dirty="0" err="1">
                  <a:solidFill>
                    <a:srgbClr val="002060"/>
                  </a:solidFill>
                  <a:latin typeface="Cambria" panose="02040503050406030204" pitchFamily="18" charset="0"/>
                  <a:ea typeface="Cambria" panose="02040503050406030204" pitchFamily="18" charset="0"/>
                  <a:cs typeface="Baloo"/>
                  <a:sym typeface="Baloo"/>
                </a:rPr>
                <a:t>chủ</a:t>
              </a:r>
              <a:r>
                <a:rPr lang="en-US" sz="6600" dirty="0">
                  <a:solidFill>
                    <a:srgbClr val="002060"/>
                  </a:solidFill>
                  <a:latin typeface="Cambria" panose="02040503050406030204" pitchFamily="18" charset="0"/>
                  <a:ea typeface="Cambria" panose="02040503050406030204" pitchFamily="18" charset="0"/>
                  <a:cs typeface="Baloo"/>
                  <a:sym typeface="Baloo"/>
                </a:rPr>
                <a:t> </a:t>
              </a:r>
              <a:r>
                <a:rPr lang="en-US" sz="6600" dirty="0" err="1">
                  <a:solidFill>
                    <a:srgbClr val="002060"/>
                  </a:solidFill>
                  <a:latin typeface="Cambria" panose="02040503050406030204" pitchFamily="18" charset="0"/>
                  <a:ea typeface="Cambria" panose="02040503050406030204" pitchFamily="18" charset="0"/>
                  <a:cs typeface="Baloo"/>
                  <a:sym typeface="Baloo"/>
                </a:rPr>
                <a:t>và</a:t>
              </a:r>
              <a:r>
                <a:rPr lang="en-US" sz="6600" dirty="0">
                  <a:solidFill>
                    <a:srgbClr val="002060"/>
                  </a:solidFill>
                  <a:latin typeface="Cambria" panose="02040503050406030204" pitchFamily="18" charset="0"/>
                  <a:ea typeface="Cambria" panose="02040503050406030204" pitchFamily="18" charset="0"/>
                  <a:cs typeface="Baloo"/>
                  <a:sym typeface="Baloo"/>
                </a:rPr>
                <a:t> </a:t>
              </a:r>
              <a:r>
                <a:rPr lang="en-US" sz="6600" dirty="0" err="1">
                  <a:solidFill>
                    <a:srgbClr val="002060"/>
                  </a:solidFill>
                  <a:latin typeface="Cambria" panose="02040503050406030204" pitchFamily="18" charset="0"/>
                  <a:ea typeface="Cambria" panose="02040503050406030204" pitchFamily="18" charset="0"/>
                  <a:cs typeface="Baloo"/>
                  <a:sym typeface="Baloo"/>
                </a:rPr>
                <a:t>đảm</a:t>
              </a:r>
              <a:r>
                <a:rPr lang="en-US" sz="6600" dirty="0">
                  <a:solidFill>
                    <a:srgbClr val="002060"/>
                  </a:solidFill>
                  <a:latin typeface="Cambria" panose="02040503050406030204" pitchFamily="18" charset="0"/>
                  <a:ea typeface="Cambria" panose="02040503050406030204" pitchFamily="18" charset="0"/>
                  <a:cs typeface="Baloo"/>
                  <a:sym typeface="Baloo"/>
                </a:rPr>
                <a:t> </a:t>
              </a:r>
              <a:r>
                <a:rPr lang="en-US" sz="6600" dirty="0" err="1">
                  <a:solidFill>
                    <a:srgbClr val="002060"/>
                  </a:solidFill>
                  <a:latin typeface="Cambria" panose="02040503050406030204" pitchFamily="18" charset="0"/>
                  <a:ea typeface="Cambria" panose="02040503050406030204" pitchFamily="18" charset="0"/>
                  <a:cs typeface="Baloo"/>
                  <a:sym typeface="Baloo"/>
                </a:rPr>
                <a:t>bảo</a:t>
              </a:r>
              <a:r>
                <a:rPr lang="en-US" sz="6600" dirty="0">
                  <a:solidFill>
                    <a:srgbClr val="002060"/>
                  </a:solidFill>
                  <a:latin typeface="Cambria" panose="02040503050406030204" pitchFamily="18" charset="0"/>
                  <a:ea typeface="Cambria" panose="02040503050406030204" pitchFamily="18" charset="0"/>
                  <a:cs typeface="Baloo"/>
                  <a:sym typeface="Baloo"/>
                </a:rPr>
                <a:t> an </a:t>
              </a:r>
              <a:r>
                <a:rPr lang="en-US" sz="6600" dirty="0" err="1">
                  <a:solidFill>
                    <a:srgbClr val="002060"/>
                  </a:solidFill>
                  <a:latin typeface="Cambria" panose="02040503050406030204" pitchFamily="18" charset="0"/>
                  <a:ea typeface="Cambria" panose="02040503050406030204" pitchFamily="18" charset="0"/>
                  <a:cs typeface="Baloo"/>
                  <a:sym typeface="Baloo"/>
                </a:rPr>
                <a:t>toàn</a:t>
              </a:r>
              <a:r>
                <a:rPr lang="en-US" sz="6600" dirty="0">
                  <a:solidFill>
                    <a:srgbClr val="002060"/>
                  </a:solidFill>
                  <a:latin typeface="Cambria" panose="02040503050406030204" pitchFamily="18" charset="0"/>
                  <a:ea typeface="Cambria" panose="02040503050406030204" pitchFamily="18" charset="0"/>
                  <a:cs typeface="Baloo"/>
                  <a:sym typeface="Baloo"/>
                </a:rPr>
                <a:t> </a:t>
              </a:r>
              <a:r>
                <a:rPr lang="en-US" sz="6600" dirty="0" err="1">
                  <a:solidFill>
                    <a:srgbClr val="002060"/>
                  </a:solidFill>
                  <a:latin typeface="Cambria" panose="02040503050406030204" pitchFamily="18" charset="0"/>
                  <a:ea typeface="Cambria" panose="02040503050406030204" pitchFamily="18" charset="0"/>
                  <a:cs typeface="Baloo"/>
                  <a:sym typeface="Baloo"/>
                </a:rPr>
                <a:t>khi</a:t>
              </a:r>
              <a:r>
                <a:rPr lang="en-US" sz="6600" dirty="0">
                  <a:solidFill>
                    <a:srgbClr val="002060"/>
                  </a:solidFill>
                  <a:latin typeface="Cambria" panose="02040503050406030204" pitchFamily="18" charset="0"/>
                  <a:ea typeface="Cambria" panose="02040503050406030204" pitchFamily="18" charset="0"/>
                  <a:cs typeface="Baloo"/>
                  <a:sym typeface="Baloo"/>
                </a:rPr>
                <a:t> </a:t>
              </a:r>
              <a:r>
                <a:rPr lang="en-US" sz="6600" dirty="0" err="1">
                  <a:solidFill>
                    <a:srgbClr val="002060"/>
                  </a:solidFill>
                  <a:latin typeface="Cambria" panose="02040503050406030204" pitchFamily="18" charset="0"/>
                  <a:ea typeface="Cambria" panose="02040503050406030204" pitchFamily="18" charset="0"/>
                  <a:cs typeface="Baloo"/>
                  <a:sym typeface="Baloo"/>
                </a:rPr>
                <a:t>giao</a:t>
              </a:r>
              <a:r>
                <a:rPr lang="en-US" sz="6600" dirty="0">
                  <a:solidFill>
                    <a:srgbClr val="002060"/>
                  </a:solidFill>
                  <a:latin typeface="Cambria" panose="02040503050406030204" pitchFamily="18" charset="0"/>
                  <a:ea typeface="Cambria" panose="02040503050406030204" pitchFamily="18" charset="0"/>
                  <a:cs typeface="Baloo"/>
                  <a:sym typeface="Baloo"/>
                </a:rPr>
                <a:t> </a:t>
              </a:r>
              <a:r>
                <a:rPr lang="en-US" sz="6600" dirty="0" err="1">
                  <a:solidFill>
                    <a:srgbClr val="002060"/>
                  </a:solidFill>
                  <a:latin typeface="Cambria" panose="02040503050406030204" pitchFamily="18" charset="0"/>
                  <a:ea typeface="Cambria" panose="02040503050406030204" pitchFamily="18" charset="0"/>
                  <a:cs typeface="Baloo"/>
                  <a:sym typeface="Baloo"/>
                </a:rPr>
                <a:t>tiếp</a:t>
              </a:r>
              <a:r>
                <a:rPr lang="en-US" sz="6600" dirty="0">
                  <a:solidFill>
                    <a:srgbClr val="002060"/>
                  </a:solidFill>
                  <a:latin typeface="Cambria" panose="02040503050406030204" pitchFamily="18" charset="0"/>
                  <a:ea typeface="Cambria" panose="02040503050406030204" pitchFamily="18" charset="0"/>
                  <a:cs typeface="Baloo"/>
                  <a:sym typeface="Baloo"/>
                </a:rPr>
                <a:t> </a:t>
              </a:r>
              <a:r>
                <a:rPr lang="en-US" sz="6600" dirty="0" err="1">
                  <a:solidFill>
                    <a:srgbClr val="002060"/>
                  </a:solidFill>
                  <a:latin typeface="Cambria" panose="02040503050406030204" pitchFamily="18" charset="0"/>
                  <a:ea typeface="Cambria" panose="02040503050406030204" pitchFamily="18" charset="0"/>
                  <a:cs typeface="Baloo"/>
                  <a:sym typeface="Baloo"/>
                </a:rPr>
                <a:t>trên</a:t>
              </a:r>
              <a:r>
                <a:rPr lang="en-US" sz="6600" dirty="0">
                  <a:solidFill>
                    <a:srgbClr val="002060"/>
                  </a:solidFill>
                  <a:latin typeface="Cambria" panose="02040503050406030204" pitchFamily="18" charset="0"/>
                  <a:ea typeface="Cambria" panose="02040503050406030204" pitchFamily="18" charset="0"/>
                  <a:cs typeface="Baloo"/>
                  <a:sym typeface="Baloo"/>
                </a:rPr>
                <a:t> </a:t>
              </a:r>
              <a:r>
                <a:rPr lang="en-US" sz="6600" dirty="0" err="1">
                  <a:solidFill>
                    <a:srgbClr val="002060"/>
                  </a:solidFill>
                  <a:latin typeface="Cambria" panose="02040503050406030204" pitchFamily="18" charset="0"/>
                  <a:ea typeface="Cambria" panose="02040503050406030204" pitchFamily="18" charset="0"/>
                  <a:cs typeface="Baloo"/>
                  <a:sym typeface="Baloo"/>
                </a:rPr>
                <a:t>mạng</a:t>
              </a:r>
              <a:r>
                <a:rPr lang="en-US" sz="6600" dirty="0">
                  <a:solidFill>
                    <a:srgbClr val="002060"/>
                  </a:solidFill>
                  <a:latin typeface="Cambria" panose="02040503050406030204" pitchFamily="18" charset="0"/>
                  <a:ea typeface="Cambria" panose="02040503050406030204" pitchFamily="18" charset="0"/>
                  <a:cs typeface="Baloo"/>
                  <a:sym typeface="Baloo"/>
                </a:rPr>
                <a:t>”</a:t>
              </a:r>
            </a:p>
          </p:txBody>
        </p:sp>
        <p:sp>
          <p:nvSpPr>
            <p:cNvPr id="4" name="TextBox 4"/>
            <p:cNvSpPr txBox="1"/>
            <p:nvPr/>
          </p:nvSpPr>
          <p:spPr>
            <a:xfrm>
              <a:off x="0" y="2361720"/>
              <a:ext cx="13093692" cy="741228"/>
            </a:xfrm>
            <a:prstGeom prst="rect">
              <a:avLst/>
            </a:prstGeom>
          </p:spPr>
          <p:txBody>
            <a:bodyPr lIns="0" tIns="0" rIns="0" bIns="0" rtlCol="0" anchor="t">
              <a:spAutoFit/>
            </a:bodyPr>
            <a:lstStyle/>
            <a:p>
              <a:pPr algn="l">
                <a:lnSpc>
                  <a:spcPts val="4480"/>
                </a:lnSpc>
              </a:pPr>
              <a:endParaRPr lang="en-US" sz="3200" b="1" dirty="0">
                <a:solidFill>
                  <a:srgbClr val="262A55"/>
                </a:solidFill>
                <a:latin typeface="Nunito Bold"/>
                <a:ea typeface="Nunito Bold"/>
                <a:cs typeface="Nunito Bold"/>
                <a:sym typeface="Nunito Bold"/>
              </a:endParaRPr>
            </a:p>
          </p:txBody>
        </p:sp>
      </p:grpSp>
      <p:sp>
        <p:nvSpPr>
          <p:cNvPr id="5" name="Freeform 5"/>
          <p:cNvSpPr/>
          <p:nvPr/>
        </p:nvSpPr>
        <p:spPr>
          <a:xfrm>
            <a:off x="6214068" y="6401612"/>
            <a:ext cx="16196162" cy="8098081"/>
          </a:xfrm>
          <a:custGeom>
            <a:avLst/>
            <a:gdLst/>
            <a:ahLst/>
            <a:cxnLst/>
            <a:rect l="l" t="t" r="r" b="b"/>
            <a:pathLst>
              <a:path w="16196162" h="8098081">
                <a:moveTo>
                  <a:pt x="0" y="0"/>
                </a:moveTo>
                <a:lnTo>
                  <a:pt x="16196162" y="0"/>
                </a:lnTo>
                <a:lnTo>
                  <a:pt x="16196162" y="8098081"/>
                </a:lnTo>
                <a:lnTo>
                  <a:pt x="0" y="8098081"/>
                </a:lnTo>
                <a:lnTo>
                  <a:pt x="0" y="0"/>
                </a:lnTo>
                <a:close/>
              </a:path>
            </a:pathLst>
          </a:custGeom>
          <a:blipFill>
            <a:blip r:embed="rId2">
              <a:extLst>
                <a:ext uri="{96DAC541-7B7A-43D3-8B79-37D633B846F1}">
                  <asvg:svgBlip xmlns:asvg="http://schemas.microsoft.com/office/drawing/2016/SVG/main"/>
                </a:ext>
              </a:extLst>
            </a:blip>
            <a:stretch>
              <a:fillRect/>
            </a:stretch>
          </a:blipFill>
        </p:spPr>
        <p:txBody>
          <a:bodyPr/>
          <a:lstStyle/>
          <a:p>
            <a:endParaRPr lang="en-US"/>
          </a:p>
        </p:txBody>
      </p:sp>
      <p:sp>
        <p:nvSpPr>
          <p:cNvPr id="6" name="Freeform 6"/>
          <p:cNvSpPr/>
          <p:nvPr/>
        </p:nvSpPr>
        <p:spPr>
          <a:xfrm>
            <a:off x="10598535" y="3620250"/>
            <a:ext cx="6926361" cy="4785486"/>
          </a:xfrm>
          <a:custGeom>
            <a:avLst/>
            <a:gdLst/>
            <a:ahLst/>
            <a:cxnLst/>
            <a:rect l="l" t="t" r="r" b="b"/>
            <a:pathLst>
              <a:path w="6926361" h="4785486">
                <a:moveTo>
                  <a:pt x="0" y="0"/>
                </a:moveTo>
                <a:lnTo>
                  <a:pt x="6926361" y="0"/>
                </a:lnTo>
                <a:lnTo>
                  <a:pt x="6926361" y="4785485"/>
                </a:lnTo>
                <a:lnTo>
                  <a:pt x="0" y="4785485"/>
                </a:lnTo>
                <a:lnTo>
                  <a:pt x="0" y="0"/>
                </a:lnTo>
                <a:close/>
              </a:path>
            </a:pathLst>
          </a:custGeom>
          <a:blipFill>
            <a:blip r:embed="rId4">
              <a:extLst>
                <a:ext uri="{96DAC541-7B7A-43D3-8B79-37D633B846F1}">
                  <asvg:svgBlip xmlns:asvg="http://schemas.microsoft.com/office/drawing/2016/SVG/main"/>
                </a:ext>
              </a:extLst>
            </a:blip>
            <a:stretch>
              <a:fillRect/>
            </a:stretch>
          </a:blipFill>
        </p:spPr>
        <p:txBody>
          <a:bodyPr/>
          <a:lstStyle/>
          <a:p>
            <a:endParaRPr lang="en-US"/>
          </a:p>
        </p:txBody>
      </p:sp>
      <p:sp>
        <p:nvSpPr>
          <p:cNvPr id="7" name="Freeform 7"/>
          <p:cNvSpPr/>
          <p:nvPr/>
        </p:nvSpPr>
        <p:spPr>
          <a:xfrm rot="2524263">
            <a:off x="16608423" y="3192617"/>
            <a:ext cx="951870" cy="666309"/>
          </a:xfrm>
          <a:custGeom>
            <a:avLst/>
            <a:gdLst/>
            <a:ahLst/>
            <a:cxnLst/>
            <a:rect l="l" t="t" r="r" b="b"/>
            <a:pathLst>
              <a:path w="951870" h="666309">
                <a:moveTo>
                  <a:pt x="0" y="0"/>
                </a:moveTo>
                <a:lnTo>
                  <a:pt x="951870" y="0"/>
                </a:lnTo>
                <a:lnTo>
                  <a:pt x="951870" y="666309"/>
                </a:lnTo>
                <a:lnTo>
                  <a:pt x="0" y="666309"/>
                </a:lnTo>
                <a:lnTo>
                  <a:pt x="0" y="0"/>
                </a:lnTo>
                <a:close/>
              </a:path>
            </a:pathLst>
          </a:custGeom>
          <a:blipFill>
            <a:blip r:embed="rId6">
              <a:extLst>
                <a:ext uri="{96DAC541-7B7A-43D3-8B79-37D633B846F1}">
                  <asvg:svgBlip xmlns:asvg="http://schemas.microsoft.com/office/drawing/2016/SVG/main"/>
                </a:ext>
              </a:extLst>
            </a:blip>
            <a:stretch>
              <a:fillRect/>
            </a:stretch>
          </a:blipFill>
        </p:spPr>
        <p:txBody>
          <a:bodyPr/>
          <a:lstStyle/>
          <a:p>
            <a:endParaRPr lang="en-US"/>
          </a:p>
        </p:txBody>
      </p:sp>
      <p:sp>
        <p:nvSpPr>
          <p:cNvPr id="8" name="Freeform 8"/>
          <p:cNvSpPr/>
          <p:nvPr/>
        </p:nvSpPr>
        <p:spPr>
          <a:xfrm rot="-7635895">
            <a:off x="10122600" y="6068458"/>
            <a:ext cx="951870" cy="666309"/>
          </a:xfrm>
          <a:custGeom>
            <a:avLst/>
            <a:gdLst/>
            <a:ahLst/>
            <a:cxnLst/>
            <a:rect l="l" t="t" r="r" b="b"/>
            <a:pathLst>
              <a:path w="951870" h="666309">
                <a:moveTo>
                  <a:pt x="0" y="0"/>
                </a:moveTo>
                <a:lnTo>
                  <a:pt x="951870" y="0"/>
                </a:lnTo>
                <a:lnTo>
                  <a:pt x="951870" y="666309"/>
                </a:lnTo>
                <a:lnTo>
                  <a:pt x="0" y="666309"/>
                </a:lnTo>
                <a:lnTo>
                  <a:pt x="0" y="0"/>
                </a:lnTo>
                <a:close/>
              </a:path>
            </a:pathLst>
          </a:custGeom>
          <a:blipFill>
            <a:blip r:embed="rId6">
              <a:extLst>
                <a:ext uri="{96DAC541-7B7A-43D3-8B79-37D633B846F1}">
                  <asvg:svgBlip xmlns:asvg="http://schemas.microsoft.com/office/drawing/2016/SVG/main"/>
                </a:ext>
              </a:extLst>
            </a:blip>
            <a:stretch>
              <a:fillRect/>
            </a:stretch>
          </a:blipFill>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14781" y="0"/>
            <a:ext cx="19717562" cy="10363200"/>
          </a:xfrm>
          <a:custGeom>
            <a:avLst/>
            <a:gdLst/>
            <a:ahLst/>
            <a:cxnLst/>
            <a:rect l="l" t="t" r="r" b="b"/>
            <a:pathLst>
              <a:path w="19717562" h="11507886">
                <a:moveTo>
                  <a:pt x="0" y="0"/>
                </a:moveTo>
                <a:lnTo>
                  <a:pt x="19717562" y="0"/>
                </a:lnTo>
                <a:lnTo>
                  <a:pt x="19717562" y="11507886"/>
                </a:lnTo>
                <a:lnTo>
                  <a:pt x="0" y="11507886"/>
                </a:lnTo>
                <a:lnTo>
                  <a:pt x="0" y="0"/>
                </a:lnTo>
                <a:close/>
              </a:path>
            </a:pathLst>
          </a:custGeom>
          <a:blipFill>
            <a:blip r:embed="rId2">
              <a:extLst>
                <a:ext uri="{96DAC541-7B7A-43D3-8B79-37D633B846F1}">
                  <asvg:svgBlip xmlns:asvg="http://schemas.microsoft.com/office/drawing/2016/SVG/main"/>
                </a:ext>
              </a:extLst>
            </a:blip>
            <a:stretch>
              <a:fillRect/>
            </a:stretch>
          </a:blipFill>
        </p:spPr>
        <p:txBody>
          <a:bodyPr/>
          <a:lstStyle/>
          <a:p>
            <a:endParaRPr lang="en-US"/>
          </a:p>
        </p:txBody>
      </p:sp>
      <p:sp>
        <p:nvSpPr>
          <p:cNvPr id="22" name="TextBox 21">
            <a:extLst>
              <a:ext uri="{FF2B5EF4-FFF2-40B4-BE49-F238E27FC236}">
                <a16:creationId xmlns:a16="http://schemas.microsoft.com/office/drawing/2014/main" id="{F4A9494C-CD56-6C84-8F18-C1D13FFBB588}"/>
              </a:ext>
            </a:extLst>
          </p:cNvPr>
          <p:cNvSpPr txBox="1"/>
          <p:nvPr/>
        </p:nvSpPr>
        <p:spPr>
          <a:xfrm>
            <a:off x="990600" y="266700"/>
            <a:ext cx="15697200" cy="1569660"/>
          </a:xfrm>
          <a:prstGeom prst="rect">
            <a:avLst/>
          </a:prstGeom>
          <a:noFill/>
        </p:spPr>
        <p:txBody>
          <a:bodyPr wrap="square" rtlCol="0">
            <a:spAutoFit/>
          </a:bodyPr>
          <a:lstStyle/>
          <a:p>
            <a:pPr algn="ctr"/>
            <a:r>
              <a:rPr lang="en-US" sz="4800" b="1" dirty="0" err="1">
                <a:solidFill>
                  <a:srgbClr val="002060"/>
                </a:solidFill>
                <a:latin typeface="Cambria" panose="02040503050406030204" pitchFamily="18" charset="0"/>
                <a:ea typeface="Cambria" panose="02040503050406030204" pitchFamily="18" charset="0"/>
              </a:rPr>
              <a:t>Thảo</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luận</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và</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thiết</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kế</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một</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bản</a:t>
            </a:r>
            <a:r>
              <a:rPr lang="en-US" sz="4800" b="1" dirty="0">
                <a:solidFill>
                  <a:srgbClr val="002060"/>
                </a:solidFill>
                <a:latin typeface="Cambria" panose="02040503050406030204" pitchFamily="18" charset="0"/>
                <a:ea typeface="Cambria" panose="02040503050406030204" pitchFamily="18" charset="0"/>
              </a:rPr>
              <a:t> Quy </a:t>
            </a:r>
            <a:r>
              <a:rPr lang="en-US" sz="4800" b="1" dirty="0" err="1">
                <a:solidFill>
                  <a:srgbClr val="002060"/>
                </a:solidFill>
                <a:latin typeface="Cambria" panose="02040503050406030204" pitchFamily="18" charset="0"/>
                <a:ea typeface="Cambria" panose="02040503050406030204" pitchFamily="18" charset="0"/>
              </a:rPr>
              <a:t>tắc</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tự</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chủ</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và</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đảm</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bảo</a:t>
            </a:r>
            <a:r>
              <a:rPr lang="en-US" sz="4800" b="1" dirty="0">
                <a:solidFill>
                  <a:srgbClr val="002060"/>
                </a:solidFill>
                <a:latin typeface="Cambria" panose="02040503050406030204" pitchFamily="18" charset="0"/>
                <a:ea typeface="Cambria" panose="02040503050406030204" pitchFamily="18" charset="0"/>
              </a:rPr>
              <a:t> an </a:t>
            </a:r>
            <a:r>
              <a:rPr lang="en-US" sz="4800" b="1" dirty="0" err="1">
                <a:solidFill>
                  <a:srgbClr val="002060"/>
                </a:solidFill>
                <a:latin typeface="Cambria" panose="02040503050406030204" pitchFamily="18" charset="0"/>
                <a:ea typeface="Cambria" panose="02040503050406030204" pitchFamily="18" charset="0"/>
              </a:rPr>
              <a:t>toàn</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khi</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giao</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tiếp</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trên</a:t>
            </a:r>
            <a:r>
              <a:rPr lang="en-US" sz="4800" b="1" dirty="0">
                <a:solidFill>
                  <a:srgbClr val="002060"/>
                </a:solidFill>
                <a:latin typeface="Cambria" panose="02040503050406030204" pitchFamily="18" charset="0"/>
                <a:ea typeface="Cambria" panose="02040503050406030204" pitchFamily="18" charset="0"/>
              </a:rPr>
              <a:t> </a:t>
            </a:r>
            <a:r>
              <a:rPr lang="en-US" sz="4800" b="1" dirty="0" err="1">
                <a:solidFill>
                  <a:srgbClr val="002060"/>
                </a:solidFill>
                <a:latin typeface="Cambria" panose="02040503050406030204" pitchFamily="18" charset="0"/>
                <a:ea typeface="Cambria" panose="02040503050406030204" pitchFamily="18" charset="0"/>
              </a:rPr>
              <a:t>mạng</a:t>
            </a:r>
            <a:r>
              <a:rPr lang="en-US" sz="4800" b="1" dirty="0">
                <a:solidFill>
                  <a:srgbClr val="002060"/>
                </a:solidFill>
                <a:latin typeface="Cambria" panose="02040503050406030204" pitchFamily="18" charset="0"/>
                <a:ea typeface="Cambria" panose="02040503050406030204" pitchFamily="18" charset="0"/>
              </a:rPr>
              <a:t> </a:t>
            </a:r>
          </a:p>
        </p:txBody>
      </p:sp>
      <p:pic>
        <p:nvPicPr>
          <p:cNvPr id="24" name="Picture 23">
            <a:extLst>
              <a:ext uri="{FF2B5EF4-FFF2-40B4-BE49-F238E27FC236}">
                <a16:creationId xmlns:a16="http://schemas.microsoft.com/office/drawing/2014/main" id="{77D31807-BE5B-6508-4141-31DC48DDFE53}"/>
              </a:ext>
            </a:extLst>
          </p:cNvPr>
          <p:cNvPicPr>
            <a:picLocks noChangeAspect="1"/>
          </p:cNvPicPr>
          <p:nvPr/>
        </p:nvPicPr>
        <p:blipFill>
          <a:blip/>
          <a:stretch>
            <a:fillRect/>
          </a:stretch>
        </p:blipFill>
        <p:spPr>
          <a:xfrm>
            <a:off x="4114800" y="1943100"/>
            <a:ext cx="9465799" cy="806171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4E1"/>
        </a:solidFill>
        <a:effectLst/>
      </p:bgPr>
    </p:bg>
    <p:spTree>
      <p:nvGrpSpPr>
        <p:cNvPr id="1" name=""/>
        <p:cNvGrpSpPr/>
        <p:nvPr/>
      </p:nvGrpSpPr>
      <p:grpSpPr>
        <a:xfrm>
          <a:off x="0" y="0"/>
          <a:ext cx="0" cy="0"/>
          <a:chOff x="0" y="0"/>
          <a:chExt cx="0" cy="0"/>
        </a:xfrm>
      </p:grpSpPr>
      <p:sp>
        <p:nvSpPr>
          <p:cNvPr id="2" name="Freeform 2"/>
          <p:cNvSpPr/>
          <p:nvPr/>
        </p:nvSpPr>
        <p:spPr>
          <a:xfrm>
            <a:off x="-3048000" y="-876300"/>
            <a:ext cx="8348748" cy="4597029"/>
          </a:xfrm>
          <a:custGeom>
            <a:avLst/>
            <a:gdLst/>
            <a:ahLst/>
            <a:cxnLst/>
            <a:rect l="l" t="t" r="r" b="b"/>
            <a:pathLst>
              <a:path w="8348748" h="4597029">
                <a:moveTo>
                  <a:pt x="0" y="0"/>
                </a:moveTo>
                <a:lnTo>
                  <a:pt x="8348748" y="0"/>
                </a:lnTo>
                <a:lnTo>
                  <a:pt x="8348748" y="4597029"/>
                </a:lnTo>
                <a:lnTo>
                  <a:pt x="0" y="4597029"/>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Hộp Văn bản 13">
            <a:extLst>
              <a:ext uri="{FF2B5EF4-FFF2-40B4-BE49-F238E27FC236}">
                <a16:creationId xmlns:a16="http://schemas.microsoft.com/office/drawing/2014/main" id="{83F29B76-8542-EAD9-7F35-DE479212E1BB}"/>
              </a:ext>
            </a:extLst>
          </p:cNvPr>
          <p:cNvSpPr txBox="1"/>
          <p:nvPr/>
        </p:nvSpPr>
        <p:spPr>
          <a:xfrm>
            <a:off x="1447800" y="419100"/>
            <a:ext cx="16154400" cy="1200329"/>
          </a:xfrm>
          <a:prstGeom prst="rect">
            <a:avLst/>
          </a:prstGeom>
          <a:noFill/>
        </p:spPr>
        <p:txBody>
          <a:bodyPr wrap="square">
            <a:spAutoFit/>
          </a:bodyPr>
          <a:lstStyle/>
          <a:p>
            <a:pPr lvl="0" algn="ctr"/>
            <a:r>
              <a:rPr lang="vi-VN" sz="7200" b="1" dirty="0">
                <a:solidFill>
                  <a:srgbClr val="FF0000"/>
                </a:solidFill>
                <a:cs typeface="Arial" panose="020B0604020202020204" pitchFamily="34" charset="0"/>
              </a:rPr>
              <a:t>Cách quản lý thời gian sử dụng:</a:t>
            </a:r>
            <a:endParaRPr kumimoji="0" lang="vi-VN" sz="72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11" name="Freeform 11"/>
          <p:cNvSpPr/>
          <p:nvPr/>
        </p:nvSpPr>
        <p:spPr>
          <a:xfrm>
            <a:off x="14529340" y="6880222"/>
            <a:ext cx="4132729" cy="3832167"/>
          </a:xfrm>
          <a:custGeom>
            <a:avLst/>
            <a:gdLst/>
            <a:ahLst/>
            <a:cxnLst/>
            <a:rect l="l" t="t" r="r" b="b"/>
            <a:pathLst>
              <a:path w="4132729" h="3832167">
                <a:moveTo>
                  <a:pt x="0" y="0"/>
                </a:moveTo>
                <a:lnTo>
                  <a:pt x="4132729" y="0"/>
                </a:lnTo>
                <a:lnTo>
                  <a:pt x="4132729" y="3832168"/>
                </a:lnTo>
                <a:lnTo>
                  <a:pt x="0" y="3832168"/>
                </a:lnTo>
                <a:lnTo>
                  <a:pt x="0" y="0"/>
                </a:lnTo>
                <a:close/>
              </a:path>
            </a:pathLst>
          </a:custGeom>
          <a:blipFill>
            <a:blip r:embed="rId3">
              <a:extLst>
                <a:ext uri="{96DAC541-7B7A-43D3-8B79-37D633B846F1}">
                  <asvg:svgBlip xmlns:asvg="http://schemas.microsoft.com/office/drawing/2016/SVG/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Freeform 12"/>
          <p:cNvSpPr/>
          <p:nvPr/>
        </p:nvSpPr>
        <p:spPr>
          <a:xfrm flipH="1">
            <a:off x="-374069" y="7077981"/>
            <a:ext cx="4132729" cy="3832167"/>
          </a:xfrm>
          <a:custGeom>
            <a:avLst/>
            <a:gdLst/>
            <a:ahLst/>
            <a:cxnLst/>
            <a:rect l="l" t="t" r="r" b="b"/>
            <a:pathLst>
              <a:path w="4132729" h="3832167">
                <a:moveTo>
                  <a:pt x="4132729" y="0"/>
                </a:moveTo>
                <a:lnTo>
                  <a:pt x="0" y="0"/>
                </a:lnTo>
                <a:lnTo>
                  <a:pt x="0" y="3832167"/>
                </a:lnTo>
                <a:lnTo>
                  <a:pt x="4132729" y="3832167"/>
                </a:lnTo>
                <a:lnTo>
                  <a:pt x="4132729" y="0"/>
                </a:lnTo>
                <a:close/>
              </a:path>
            </a:pathLst>
          </a:custGeom>
          <a:blipFill>
            <a:blip r:embed="rId3">
              <a:extLst>
                <a:ext uri="{96DAC541-7B7A-43D3-8B79-37D633B846F1}">
                  <asvg:svgBlip xmlns:asvg="http://schemas.microsoft.com/office/drawing/2016/SVG/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7">
            <a:extLst>
              <a:ext uri="{FF2B5EF4-FFF2-40B4-BE49-F238E27FC236}">
                <a16:creationId xmlns:a16="http://schemas.microsoft.com/office/drawing/2014/main" id="{D4F3EA09-5F6C-E53F-3A63-47DBB1CFC2AA}"/>
              </a:ext>
            </a:extLst>
          </p:cNvPr>
          <p:cNvSpPr/>
          <p:nvPr/>
        </p:nvSpPr>
        <p:spPr>
          <a:xfrm>
            <a:off x="1371600" y="1866900"/>
            <a:ext cx="15768729" cy="7924800"/>
          </a:xfrm>
          <a:custGeom>
            <a:avLst/>
            <a:gdLst/>
            <a:ahLst/>
            <a:cxnLst/>
            <a:rect l="l" t="t" r="r" b="b"/>
            <a:pathLst>
              <a:path w="12475029" h="5821680">
                <a:moveTo>
                  <a:pt x="0" y="0"/>
                </a:moveTo>
                <a:lnTo>
                  <a:pt x="12475028" y="0"/>
                </a:lnTo>
                <a:lnTo>
                  <a:pt x="12475028" y="5821680"/>
                </a:lnTo>
                <a:lnTo>
                  <a:pt x="0" y="5821680"/>
                </a:lnTo>
                <a:lnTo>
                  <a:pt x="0" y="0"/>
                </a:lnTo>
                <a:close/>
              </a:path>
            </a:pathLst>
          </a:custGeom>
          <a:blipFill>
            <a:blip r:embed="rId5">
              <a:extLst>
                <a:ext uri="{96DAC541-7B7A-43D3-8B79-37D633B846F1}">
                  <asvg:svgBlip xmlns:asvg="http://schemas.microsoft.com/office/drawing/2016/SVG/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Hộp Văn bản 4">
            <a:extLst>
              <a:ext uri="{FF2B5EF4-FFF2-40B4-BE49-F238E27FC236}">
                <a16:creationId xmlns:a16="http://schemas.microsoft.com/office/drawing/2014/main" id="{B21E0D9B-76A2-0FF6-1CD0-23E59CA1B461}"/>
              </a:ext>
            </a:extLst>
          </p:cNvPr>
          <p:cNvSpPr txBox="1"/>
          <p:nvPr/>
        </p:nvSpPr>
        <p:spPr>
          <a:xfrm>
            <a:off x="1828800" y="2857500"/>
            <a:ext cx="15163800" cy="5786199"/>
          </a:xfrm>
          <a:prstGeom prst="rect">
            <a:avLst/>
          </a:prstGeom>
          <a:noFill/>
        </p:spPr>
        <p:txBody>
          <a:bodyPr wrap="square">
            <a:spAutoFit/>
          </a:bodyPr>
          <a:lstStyle/>
          <a:p>
            <a:pPr lvl="0" algn="just">
              <a:spcBef>
                <a:spcPts val="600"/>
              </a:spcBef>
              <a:spcAft>
                <a:spcPts val="600"/>
              </a:spcAft>
            </a:pPr>
            <a:r>
              <a:rPr lang="vi-VN" sz="4000"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Lập thời gian biểu sử dụng mạng.</a:t>
            </a:r>
          </a:p>
          <a:p>
            <a:pPr marL="685800" lvl="0" indent="-685800" algn="just">
              <a:spcBef>
                <a:spcPts val="600"/>
              </a:spcBef>
              <a:spcAft>
                <a:spcPts val="600"/>
              </a:spcAft>
              <a:buFont typeface="Wingdings" panose="05000000000000000000" pitchFamily="2" charset="2"/>
              <a:buChar char="Ø"/>
            </a:pPr>
            <a:r>
              <a:rPr lang="vi-VN" sz="4000"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Khoảng thời gian hợp lí để sử dụng mạng: tối đa 2 tiếng mỗi ngày cho việc sử dụng mạng.Hạn chế sử dụng mạng trước khi ngủ và sau khi thức dậy.</a:t>
            </a:r>
          </a:p>
          <a:p>
            <a:pPr lvl="0" algn="just">
              <a:spcBef>
                <a:spcPts val="600"/>
              </a:spcBef>
              <a:spcAft>
                <a:spcPts val="600"/>
              </a:spcAft>
            </a:pPr>
            <a:r>
              <a:rPr lang="vi-VN" sz="4000"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 Công cụ giúp em kiểm soát thời gian:</a:t>
            </a:r>
          </a:p>
          <a:p>
            <a:pPr marL="685800" lvl="0" indent="-685800" algn="just">
              <a:spcBef>
                <a:spcPts val="600"/>
              </a:spcBef>
              <a:spcAft>
                <a:spcPts val="600"/>
              </a:spcAft>
              <a:buFont typeface="Wingdings" panose="05000000000000000000" pitchFamily="2" charset="2"/>
              <a:buChar char="Ø"/>
            </a:pPr>
            <a:r>
              <a:rPr lang="vi-VN" sz="4000"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Ứng dụng quản lý thời gian: Forest, Freedom, StayFocusd,...</a:t>
            </a:r>
          </a:p>
          <a:p>
            <a:pPr marL="685800" lvl="0" indent="-685800" algn="just">
              <a:spcBef>
                <a:spcPts val="600"/>
              </a:spcBef>
              <a:spcAft>
                <a:spcPts val="600"/>
              </a:spcAft>
              <a:buFont typeface="Wingdings" panose="05000000000000000000" pitchFamily="2" charset="2"/>
              <a:buChar char="Ø"/>
            </a:pPr>
            <a:r>
              <a:rPr lang="vi-VN" sz="4000"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Trang web chặn website: Freedom.to, BlockSite,...</a:t>
            </a:r>
          </a:p>
          <a:p>
            <a:pPr marL="685800" lvl="0" indent="-685800" algn="just">
              <a:spcBef>
                <a:spcPts val="600"/>
              </a:spcBef>
              <a:spcAft>
                <a:spcPts val="600"/>
              </a:spcAft>
              <a:buFont typeface="Wingdings" panose="05000000000000000000" pitchFamily="2" charset="2"/>
              <a:buChar char="Ø"/>
            </a:pPr>
            <a:r>
              <a:rPr lang="vi-VN" sz="4000"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Phần mềm quản lý parental control: Qustodio, FamilyTime,...</a:t>
            </a:r>
          </a:p>
        </p:txBody>
      </p:sp>
    </p:spTree>
    <p:extLst>
      <p:ext uri="{BB962C8B-B14F-4D97-AF65-F5344CB8AC3E}">
        <p14:creationId xmlns:p14="http://schemas.microsoft.com/office/powerpoint/2010/main" val="19942555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4E1"/>
        </a:solidFill>
        <a:effectLst/>
      </p:bgPr>
    </p:bg>
    <p:spTree>
      <p:nvGrpSpPr>
        <p:cNvPr id="1" name=""/>
        <p:cNvGrpSpPr/>
        <p:nvPr/>
      </p:nvGrpSpPr>
      <p:grpSpPr>
        <a:xfrm>
          <a:off x="0" y="0"/>
          <a:ext cx="0" cy="0"/>
          <a:chOff x="0" y="0"/>
          <a:chExt cx="0" cy="0"/>
        </a:xfrm>
      </p:grpSpPr>
      <p:sp>
        <p:nvSpPr>
          <p:cNvPr id="2" name="Freeform 2"/>
          <p:cNvSpPr/>
          <p:nvPr/>
        </p:nvSpPr>
        <p:spPr>
          <a:xfrm>
            <a:off x="-3048000" y="-876300"/>
            <a:ext cx="8348748" cy="4597029"/>
          </a:xfrm>
          <a:custGeom>
            <a:avLst/>
            <a:gdLst/>
            <a:ahLst/>
            <a:cxnLst/>
            <a:rect l="l" t="t" r="r" b="b"/>
            <a:pathLst>
              <a:path w="8348748" h="4597029">
                <a:moveTo>
                  <a:pt x="0" y="0"/>
                </a:moveTo>
                <a:lnTo>
                  <a:pt x="8348748" y="0"/>
                </a:lnTo>
                <a:lnTo>
                  <a:pt x="8348748" y="4597029"/>
                </a:lnTo>
                <a:lnTo>
                  <a:pt x="0" y="4597029"/>
                </a:lnTo>
                <a:lnTo>
                  <a:pt x="0" y="0"/>
                </a:lnTo>
                <a:close/>
              </a:path>
            </a:pathLst>
          </a:custGeom>
          <a:blipFill>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4" name="Hộp Văn bản 13">
            <a:extLst>
              <a:ext uri="{FF2B5EF4-FFF2-40B4-BE49-F238E27FC236}">
                <a16:creationId xmlns:a16="http://schemas.microsoft.com/office/drawing/2014/main" id="{83F29B76-8542-EAD9-7F35-DE479212E1BB}"/>
              </a:ext>
            </a:extLst>
          </p:cNvPr>
          <p:cNvSpPr txBox="1"/>
          <p:nvPr/>
        </p:nvSpPr>
        <p:spPr>
          <a:xfrm>
            <a:off x="533400" y="495300"/>
            <a:ext cx="17297400" cy="830997"/>
          </a:xfrm>
          <a:prstGeom prst="rect">
            <a:avLst/>
          </a:prstGeom>
          <a:noFill/>
        </p:spPr>
        <p:txBody>
          <a:bodyPr wrap="square">
            <a:spAutoFit/>
          </a:bodyPr>
          <a:lstStyle/>
          <a:p>
            <a:pPr lvl="0" algn="ctr"/>
            <a:r>
              <a:rPr lang="vi-VN" sz="4800" b="1" dirty="0">
                <a:solidFill>
                  <a:srgbClr val="FF0000"/>
                </a:solidFill>
                <a:cs typeface="Arial" panose="020B0604020202020204" pitchFamily="34" charset="0"/>
              </a:rPr>
              <a:t>Cách ứng xử trong giao tiếp trên mạng để tự bảo vệ mình:</a:t>
            </a:r>
            <a:endParaRPr kumimoji="0" lang="vi-VN" sz="48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11" name="Freeform 11"/>
          <p:cNvSpPr/>
          <p:nvPr/>
        </p:nvSpPr>
        <p:spPr>
          <a:xfrm>
            <a:off x="14529340" y="6880222"/>
            <a:ext cx="4132729" cy="3832167"/>
          </a:xfrm>
          <a:custGeom>
            <a:avLst/>
            <a:gdLst/>
            <a:ahLst/>
            <a:cxnLst/>
            <a:rect l="l" t="t" r="r" b="b"/>
            <a:pathLst>
              <a:path w="4132729" h="3832167">
                <a:moveTo>
                  <a:pt x="0" y="0"/>
                </a:moveTo>
                <a:lnTo>
                  <a:pt x="4132729" y="0"/>
                </a:lnTo>
                <a:lnTo>
                  <a:pt x="4132729" y="3832168"/>
                </a:lnTo>
                <a:lnTo>
                  <a:pt x="0" y="3832168"/>
                </a:lnTo>
                <a:lnTo>
                  <a:pt x="0" y="0"/>
                </a:lnTo>
                <a:close/>
              </a:path>
            </a:pathLst>
          </a:custGeom>
          <a:blipFill>
            <a:blip r:embed="rId3">
              <a:extLst>
                <a:ext uri="{96DAC541-7B7A-43D3-8B79-37D633B846F1}">
                  <asvg:svgBlip xmlns:asvg="http://schemas.microsoft.com/office/drawing/2016/SVG/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Freeform 12"/>
          <p:cNvSpPr/>
          <p:nvPr/>
        </p:nvSpPr>
        <p:spPr>
          <a:xfrm flipH="1">
            <a:off x="-374069" y="7077981"/>
            <a:ext cx="4132729" cy="3832167"/>
          </a:xfrm>
          <a:custGeom>
            <a:avLst/>
            <a:gdLst/>
            <a:ahLst/>
            <a:cxnLst/>
            <a:rect l="l" t="t" r="r" b="b"/>
            <a:pathLst>
              <a:path w="4132729" h="3832167">
                <a:moveTo>
                  <a:pt x="4132729" y="0"/>
                </a:moveTo>
                <a:lnTo>
                  <a:pt x="0" y="0"/>
                </a:lnTo>
                <a:lnTo>
                  <a:pt x="0" y="3832167"/>
                </a:lnTo>
                <a:lnTo>
                  <a:pt x="4132729" y="3832167"/>
                </a:lnTo>
                <a:lnTo>
                  <a:pt x="4132729" y="0"/>
                </a:lnTo>
                <a:close/>
              </a:path>
            </a:pathLst>
          </a:custGeom>
          <a:blipFill>
            <a:blip r:embed="rId3">
              <a:extLst>
                <a:ext uri="{96DAC541-7B7A-43D3-8B79-37D633B846F1}">
                  <asvg:svgBlip xmlns:asvg="http://schemas.microsoft.com/office/drawing/2016/SVG/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7">
            <a:extLst>
              <a:ext uri="{FF2B5EF4-FFF2-40B4-BE49-F238E27FC236}">
                <a16:creationId xmlns:a16="http://schemas.microsoft.com/office/drawing/2014/main" id="{D4F3EA09-5F6C-E53F-3A63-47DBB1CFC2AA}"/>
              </a:ext>
            </a:extLst>
          </p:cNvPr>
          <p:cNvSpPr/>
          <p:nvPr/>
        </p:nvSpPr>
        <p:spPr>
          <a:xfrm>
            <a:off x="1371600" y="1866900"/>
            <a:ext cx="15768729" cy="7924800"/>
          </a:xfrm>
          <a:custGeom>
            <a:avLst/>
            <a:gdLst/>
            <a:ahLst/>
            <a:cxnLst/>
            <a:rect l="l" t="t" r="r" b="b"/>
            <a:pathLst>
              <a:path w="12475029" h="5821680">
                <a:moveTo>
                  <a:pt x="0" y="0"/>
                </a:moveTo>
                <a:lnTo>
                  <a:pt x="12475028" y="0"/>
                </a:lnTo>
                <a:lnTo>
                  <a:pt x="12475028" y="5821680"/>
                </a:lnTo>
                <a:lnTo>
                  <a:pt x="0" y="5821680"/>
                </a:lnTo>
                <a:lnTo>
                  <a:pt x="0" y="0"/>
                </a:lnTo>
                <a:close/>
              </a:path>
            </a:pathLst>
          </a:custGeom>
          <a:blipFill>
            <a:blip r:embed="rId5">
              <a:extLst>
                <a:ext uri="{96DAC541-7B7A-43D3-8B79-37D633B846F1}">
                  <asvg:svgBlip xmlns:asvg="http://schemas.microsoft.com/office/drawing/2016/SVG/main"/>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Hộp Văn bản 4">
            <a:extLst>
              <a:ext uri="{FF2B5EF4-FFF2-40B4-BE49-F238E27FC236}">
                <a16:creationId xmlns:a16="http://schemas.microsoft.com/office/drawing/2014/main" id="{B21E0D9B-76A2-0FF6-1CD0-23E59CA1B461}"/>
              </a:ext>
            </a:extLst>
          </p:cNvPr>
          <p:cNvSpPr txBox="1"/>
          <p:nvPr/>
        </p:nvSpPr>
        <p:spPr>
          <a:xfrm>
            <a:off x="1828800" y="2552700"/>
            <a:ext cx="15163800" cy="6401753"/>
          </a:xfrm>
          <a:prstGeom prst="rect">
            <a:avLst/>
          </a:prstGeom>
          <a:noFill/>
        </p:spPr>
        <p:txBody>
          <a:bodyPr wrap="square">
            <a:spAutoFit/>
          </a:bodyPr>
          <a:lstStyle/>
          <a:p>
            <a:pPr marL="685800" lvl="0" indent="-685800" algn="just">
              <a:spcBef>
                <a:spcPts val="600"/>
              </a:spcBef>
              <a:spcAft>
                <a:spcPts val="600"/>
              </a:spcAft>
              <a:buFont typeface="Wingdings" panose="05000000000000000000" pitchFamily="2" charset="2"/>
              <a:buChar char="Ø"/>
            </a:pPr>
            <a:r>
              <a:rPr lang="vi-VN" sz="3600" b="1"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 Ngôn ngữ sử dụng trên mạng: </a:t>
            </a:r>
            <a:r>
              <a:rPr lang="vi-VN" sz="3600"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lịch sự, văn minh, phù hợp với chuẩn mực đạo đức xã hội, phù hợp với độ tuổi, đối tượng giao tiếp.</a:t>
            </a:r>
          </a:p>
          <a:p>
            <a:pPr marL="685800" lvl="0" indent="-685800" algn="just">
              <a:spcBef>
                <a:spcPts val="600"/>
              </a:spcBef>
              <a:spcAft>
                <a:spcPts val="600"/>
              </a:spcAft>
              <a:buFont typeface="Wingdings" panose="05000000000000000000" pitchFamily="2" charset="2"/>
              <a:buChar char="Ø"/>
            </a:pPr>
            <a:r>
              <a:rPr lang="vi-VN" sz="3600" b="1"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a:t>
            </a:r>
            <a:r>
              <a:rPr lang="en-US" sz="3600" b="1"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 </a:t>
            </a:r>
            <a:r>
              <a:rPr lang="vi-VN" sz="3600" b="1"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Những thông tin cần bảo mật: </a:t>
            </a:r>
            <a:r>
              <a:rPr lang="vi-VN" sz="3600"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thông tin cá nhân (tên, địa chỉ, số điện thoại), tài khoản ngân hàng </a:t>
            </a:r>
          </a:p>
          <a:p>
            <a:pPr marL="685800" lvl="0" indent="-685800" algn="just">
              <a:spcBef>
                <a:spcPts val="600"/>
              </a:spcBef>
              <a:spcAft>
                <a:spcPts val="600"/>
              </a:spcAft>
              <a:buFont typeface="Wingdings" panose="05000000000000000000" pitchFamily="2" charset="2"/>
              <a:buChar char="Ø"/>
            </a:pPr>
            <a:r>
              <a:rPr lang="vi-VN" sz="3600" b="1"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 Những điều không nên làm: </a:t>
            </a:r>
            <a:r>
              <a:rPr lang="vi-VN" sz="3600"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không kết bạn với người lạ, không mua bán, trao đổi hàng hóa trên mạng, không tin tưởng hoàn toàn vào những thông tin chưa được kiểm chứng trên mạng.</a:t>
            </a:r>
          </a:p>
          <a:p>
            <a:pPr marL="685800" lvl="0" indent="-685800" algn="just">
              <a:spcBef>
                <a:spcPts val="600"/>
              </a:spcBef>
              <a:spcAft>
                <a:spcPts val="600"/>
              </a:spcAft>
              <a:buFont typeface="Wingdings" panose="05000000000000000000" pitchFamily="2" charset="2"/>
              <a:buChar char="Ø"/>
            </a:pPr>
            <a:r>
              <a:rPr lang="vi-VN" sz="3600" b="1"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 Những điều cần làm khi gặp vấn đề khó giải quyết:</a:t>
            </a:r>
          </a:p>
          <a:p>
            <a:pPr marL="685800" lvl="0" indent="-685800" algn="just">
              <a:spcBef>
                <a:spcPts val="600"/>
              </a:spcBef>
              <a:spcAft>
                <a:spcPts val="600"/>
              </a:spcAft>
              <a:buFont typeface="Wingdings" panose="05000000000000000000" pitchFamily="2" charset="2"/>
              <a:buChar char="Ø"/>
            </a:pPr>
            <a:r>
              <a:rPr lang="vi-VN" sz="3600"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 Chia sẻ với người thân, bạn bè hoặc thầy cô giáo.</a:t>
            </a:r>
          </a:p>
          <a:p>
            <a:pPr marL="685800" lvl="0" indent="-685800" algn="just">
              <a:spcBef>
                <a:spcPts val="600"/>
              </a:spcBef>
              <a:spcAft>
                <a:spcPts val="600"/>
              </a:spcAft>
              <a:buFont typeface="Wingdings" panose="05000000000000000000" pitchFamily="2" charset="2"/>
              <a:buChar char="Ø"/>
            </a:pPr>
            <a:r>
              <a:rPr lang="vi-VN" sz="3600" i="1" dirty="0">
                <a:solidFill>
                  <a:srgbClr val="2E2E2E"/>
                </a:solidFill>
                <a:latin typeface="Cambria" panose="02040503050406030204" pitchFamily="18" charset="0"/>
                <a:ea typeface="Cambria" panose="02040503050406030204" pitchFamily="18" charset="0"/>
                <a:cs typeface="Times New Roman" panose="02020603050405020304" pitchFamily="18" charset="0"/>
              </a:rPr>
              <a:t>+ Báo cáo cho cơ quan chức năng nếu vi phạm pháp luật.</a:t>
            </a:r>
          </a:p>
        </p:txBody>
      </p:sp>
    </p:spTree>
    <p:extLst>
      <p:ext uri="{BB962C8B-B14F-4D97-AF65-F5344CB8AC3E}">
        <p14:creationId xmlns:p14="http://schemas.microsoft.com/office/powerpoint/2010/main" val="42331888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animBg="1"/>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108</TotalTime>
  <Words>431</Words>
  <Application>Microsoft Office PowerPoint</Application>
  <PresentationFormat>Custom</PresentationFormat>
  <Paragraphs>24</Paragraphs>
  <Slides>13</Slides>
  <Notes>0</Notes>
  <HiddenSlides>0</HiddenSlides>
  <MMClips>1</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13</vt:i4>
      </vt:variant>
    </vt:vector>
  </HeadingPairs>
  <TitlesOfParts>
    <vt:vector size="31" baseType="lpstr">
      <vt:lpstr>Aptos</vt:lpstr>
      <vt:lpstr>Aptos Display</vt:lpstr>
      <vt:lpstr>Arial</vt:lpstr>
      <vt:lpstr>Baloo</vt:lpstr>
      <vt:lpstr>Calibri</vt:lpstr>
      <vt:lpstr>Cambria</vt:lpstr>
      <vt:lpstr>Nunito</vt:lpstr>
      <vt:lpstr>Nunito Bold</vt:lpstr>
      <vt:lpstr>SVN-Candy Script</vt:lpstr>
      <vt:lpstr>SVN-Dumpling</vt:lpstr>
      <vt:lpstr>Times New Roman</vt:lpstr>
      <vt:lpstr>Wingdings</vt:lpstr>
      <vt:lpstr>Office Theme</vt:lpstr>
      <vt:lpstr>1_Office Theme</vt:lpstr>
      <vt:lpstr>3_Office Theme</vt:lpstr>
      <vt:lpstr>4_Office Theme</vt:lpstr>
      <vt:lpstr>2_Office Theme</vt:lpstr>
      <vt:lpstr>5_Office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dc:creator>
  <cp:lastModifiedBy>Windows 10 Version 2</cp:lastModifiedBy>
  <cp:revision>26</cp:revision>
  <dcterms:created xsi:type="dcterms:W3CDTF">2006-08-16T00:00:00Z</dcterms:created>
  <dcterms:modified xsi:type="dcterms:W3CDTF">2026-04-29T09:43:51Z</dcterms:modified>
  <dc:identifier>DAGXjJ80xrM</dc:identifier>
</cp:coreProperties>
</file>